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7" r:id="rId1"/>
    <p:sldMasterId id="2147483660" r:id="rId2"/>
  </p:sldMasterIdLst>
  <p:notesMasterIdLst>
    <p:notesMasterId r:id="rId50"/>
  </p:notesMasterIdLst>
  <p:sldIdLst>
    <p:sldId id="256" r:id="rId3"/>
    <p:sldId id="337" r:id="rId4"/>
    <p:sldId id="338" r:id="rId5"/>
    <p:sldId id="259" r:id="rId6"/>
    <p:sldId id="261" r:id="rId7"/>
    <p:sldId id="339" r:id="rId8"/>
    <p:sldId id="290" r:id="rId9"/>
    <p:sldId id="340" r:id="rId10"/>
    <p:sldId id="367" r:id="rId11"/>
    <p:sldId id="368" r:id="rId12"/>
    <p:sldId id="369" r:id="rId13"/>
    <p:sldId id="370" r:id="rId14"/>
    <p:sldId id="372" r:id="rId15"/>
    <p:sldId id="373" r:id="rId16"/>
    <p:sldId id="375" r:id="rId17"/>
    <p:sldId id="374" r:id="rId18"/>
    <p:sldId id="376" r:id="rId19"/>
    <p:sldId id="377" r:id="rId20"/>
    <p:sldId id="378" r:id="rId21"/>
    <p:sldId id="379" r:id="rId22"/>
    <p:sldId id="381" r:id="rId23"/>
    <p:sldId id="380" r:id="rId24"/>
    <p:sldId id="382" r:id="rId25"/>
    <p:sldId id="384" r:id="rId26"/>
    <p:sldId id="386" r:id="rId27"/>
    <p:sldId id="388" r:id="rId28"/>
    <p:sldId id="389" r:id="rId29"/>
    <p:sldId id="390" r:id="rId30"/>
    <p:sldId id="391" r:id="rId31"/>
    <p:sldId id="392" r:id="rId32"/>
    <p:sldId id="394" r:id="rId33"/>
    <p:sldId id="396" r:id="rId34"/>
    <p:sldId id="397" r:id="rId35"/>
    <p:sldId id="398" r:id="rId36"/>
    <p:sldId id="399" r:id="rId37"/>
    <p:sldId id="401" r:id="rId38"/>
    <p:sldId id="413" r:id="rId39"/>
    <p:sldId id="402" r:id="rId40"/>
    <p:sldId id="403" r:id="rId41"/>
    <p:sldId id="404" r:id="rId42"/>
    <p:sldId id="405" r:id="rId43"/>
    <p:sldId id="406" r:id="rId44"/>
    <p:sldId id="407" r:id="rId45"/>
    <p:sldId id="408" r:id="rId46"/>
    <p:sldId id="410" r:id="rId47"/>
    <p:sldId id="411" r:id="rId48"/>
    <p:sldId id="412" r:id="rId49"/>
  </p:sldIdLst>
  <p:sldSz cx="9144000" cy="5143500" type="screen16x9"/>
  <p:notesSz cx="6858000" cy="9144000"/>
  <p:embeddedFontLst>
    <p:embeddedFont>
      <p:font typeface="Arvo" panose="020B0604020202020204" charset="0"/>
      <p:regular r:id="rId51"/>
      <p:bold r:id="rId52"/>
      <p:italic r:id="rId53"/>
      <p:boldItalic r:id="rId54"/>
    </p:embeddedFont>
    <p:embeddedFont>
      <p:font typeface="Calibri Light" panose="020F0302020204030204" pitchFamily="34" charset="0"/>
      <p:regular r:id="rId55"/>
      <p:italic r:id="rId56"/>
    </p:embeddedFont>
    <p:embeddedFont>
      <p:font typeface="Roboto Condensed" panose="020B0604020202020204" charset="0"/>
      <p:regular r:id="rId57"/>
      <p:bold r:id="rId58"/>
      <p:italic r:id="rId59"/>
      <p:boldItalic r:id="rId60"/>
    </p:embeddedFont>
    <p:embeddedFont>
      <p:font typeface="Calibri" panose="020F0502020204030204" pitchFamily="34" charset="0"/>
      <p:regular r:id="rId61"/>
      <p:bold r:id="rId62"/>
      <p:italic r:id="rId63"/>
      <p:boldItalic r:id="rId64"/>
    </p:embeddedFont>
    <p:embeddedFont>
      <p:font typeface="Roboto Condensed Light" panose="020B0604020202020204" charset="0"/>
      <p:regular r:id="rId65"/>
      <p:bold r:id="rId66"/>
      <p:italic r:id="rId67"/>
      <p:boldItalic r:id="rId6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DABFF"/>
    <a:srgbClr val="00338E"/>
    <a:srgbClr val="A50021"/>
    <a:srgbClr val="CC092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D87CA831-11D2-4159-8545-C5A921CE741D}">
  <a:tblStyle styleId="{D87CA831-11D2-4159-8545-C5A921CE741D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51" d="100"/>
          <a:sy n="151" d="100"/>
        </p:scale>
        <p:origin x="474" y="1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4.xml"/><Relationship Id="rId21" Type="http://schemas.openxmlformats.org/officeDocument/2006/relationships/slide" Target="slides/slide19.xml"/><Relationship Id="rId42" Type="http://schemas.openxmlformats.org/officeDocument/2006/relationships/slide" Target="slides/slide40.xml"/><Relationship Id="rId47" Type="http://schemas.openxmlformats.org/officeDocument/2006/relationships/slide" Target="slides/slide45.xml"/><Relationship Id="rId63" Type="http://schemas.openxmlformats.org/officeDocument/2006/relationships/font" Target="fonts/font13.fntdata"/><Relationship Id="rId68" Type="http://schemas.openxmlformats.org/officeDocument/2006/relationships/font" Target="fonts/font18.fntdata"/><Relationship Id="rId7" Type="http://schemas.openxmlformats.org/officeDocument/2006/relationships/slide" Target="slides/slide5.xml"/><Relationship Id="rId71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9" Type="http://schemas.openxmlformats.org/officeDocument/2006/relationships/slide" Target="slides/slide27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slide" Target="slides/slide38.xml"/><Relationship Id="rId45" Type="http://schemas.openxmlformats.org/officeDocument/2006/relationships/slide" Target="slides/slide43.xml"/><Relationship Id="rId53" Type="http://schemas.openxmlformats.org/officeDocument/2006/relationships/font" Target="fonts/font3.fntdata"/><Relationship Id="rId58" Type="http://schemas.openxmlformats.org/officeDocument/2006/relationships/font" Target="fonts/font8.fntdata"/><Relationship Id="rId66" Type="http://schemas.openxmlformats.org/officeDocument/2006/relationships/font" Target="fonts/font16.fntdata"/><Relationship Id="rId5" Type="http://schemas.openxmlformats.org/officeDocument/2006/relationships/slide" Target="slides/slide3.xml"/><Relationship Id="rId61" Type="http://schemas.openxmlformats.org/officeDocument/2006/relationships/font" Target="fonts/font11.fntdata"/><Relationship Id="rId19" Type="http://schemas.openxmlformats.org/officeDocument/2006/relationships/slide" Target="slides/slide1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slide" Target="slides/slide41.xml"/><Relationship Id="rId48" Type="http://schemas.openxmlformats.org/officeDocument/2006/relationships/slide" Target="slides/slide46.xml"/><Relationship Id="rId56" Type="http://schemas.openxmlformats.org/officeDocument/2006/relationships/font" Target="fonts/font6.fntdata"/><Relationship Id="rId64" Type="http://schemas.openxmlformats.org/officeDocument/2006/relationships/font" Target="fonts/font14.fntdata"/><Relationship Id="rId69" Type="http://schemas.openxmlformats.org/officeDocument/2006/relationships/presProps" Target="presProps.xml"/><Relationship Id="rId8" Type="http://schemas.openxmlformats.org/officeDocument/2006/relationships/slide" Target="slides/slide6.xml"/><Relationship Id="rId51" Type="http://schemas.openxmlformats.org/officeDocument/2006/relationships/font" Target="fonts/font1.fntdata"/><Relationship Id="rId72" Type="http://schemas.openxmlformats.org/officeDocument/2006/relationships/tableStyles" Target="tableStyles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slide" Target="slides/slide44.xml"/><Relationship Id="rId59" Type="http://schemas.openxmlformats.org/officeDocument/2006/relationships/font" Target="fonts/font9.fntdata"/><Relationship Id="rId67" Type="http://schemas.openxmlformats.org/officeDocument/2006/relationships/font" Target="fonts/font17.fntdata"/><Relationship Id="rId20" Type="http://schemas.openxmlformats.org/officeDocument/2006/relationships/slide" Target="slides/slide18.xml"/><Relationship Id="rId41" Type="http://schemas.openxmlformats.org/officeDocument/2006/relationships/slide" Target="slides/slide39.xml"/><Relationship Id="rId54" Type="http://schemas.openxmlformats.org/officeDocument/2006/relationships/font" Target="fonts/font4.fntdata"/><Relationship Id="rId62" Type="http://schemas.openxmlformats.org/officeDocument/2006/relationships/font" Target="fonts/font12.fntdata"/><Relationship Id="rId7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slide" Target="slides/slide47.xml"/><Relationship Id="rId57" Type="http://schemas.openxmlformats.org/officeDocument/2006/relationships/font" Target="fonts/font7.fntdata"/><Relationship Id="rId10" Type="http://schemas.openxmlformats.org/officeDocument/2006/relationships/slide" Target="slides/slide8.xml"/><Relationship Id="rId31" Type="http://schemas.openxmlformats.org/officeDocument/2006/relationships/slide" Target="slides/slide29.xml"/><Relationship Id="rId44" Type="http://schemas.openxmlformats.org/officeDocument/2006/relationships/slide" Target="slides/slide42.xml"/><Relationship Id="rId52" Type="http://schemas.openxmlformats.org/officeDocument/2006/relationships/font" Target="fonts/font2.fntdata"/><Relationship Id="rId60" Type="http://schemas.openxmlformats.org/officeDocument/2006/relationships/font" Target="fonts/font10.fntdata"/><Relationship Id="rId65" Type="http://schemas.openxmlformats.org/officeDocument/2006/relationships/font" Target="fonts/font15.fntdata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9" Type="http://schemas.openxmlformats.org/officeDocument/2006/relationships/slide" Target="slides/slide37.xml"/><Relationship Id="rId34" Type="http://schemas.openxmlformats.org/officeDocument/2006/relationships/slide" Target="slides/slide32.xml"/><Relationship Id="rId50" Type="http://schemas.openxmlformats.org/officeDocument/2006/relationships/notesMaster" Target="notesMasters/notesMaster1.xml"/><Relationship Id="rId55" Type="http://schemas.openxmlformats.org/officeDocument/2006/relationships/font" Target="fonts/font5.fntdata"/></Relationships>
</file>

<file path=ppt/media/image1.gif>
</file>

<file path=ppt/media/image10.png>
</file>

<file path=ppt/media/image11.png>
</file>

<file path=ppt/media/image12.png>
</file>

<file path=ppt/media/image13.jpeg>
</file>

<file path=ppt/media/image14.jpeg>
</file>

<file path=ppt/media/image15.jpeg>
</file>

<file path=ppt/media/image16.jpeg>
</file>

<file path=ppt/media/image17.jpeg>
</file>

<file path=ppt/media/image18.png>
</file>

<file path=ppt/media/image19.jpeg>
</file>

<file path=ppt/media/image2.png>
</file>

<file path=ppt/media/image20.jpeg>
</file>

<file path=ppt/media/image21.png>
</file>

<file path=ppt/media/image22.jpeg>
</file>

<file path=ppt/media/image23.png>
</file>

<file path=ppt/media/image24.png>
</file>

<file path=ppt/media/image3.jpg>
</file>

<file path=ppt/media/image4.gif>
</file>

<file path=ppt/media/image5.png>
</file>

<file path=ppt/media/image6.png>
</file>

<file path=ppt/media/image7.jpe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Google Shape;182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" name="Google Shape;219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4" name="Google Shape;234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" name="Google Shape;219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7029160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" name="Google Shape;219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7069817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g35f391192_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7" name="Google Shape;227;g35f391192_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9391294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gi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gi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7544483" y="657775"/>
            <a:ext cx="1299300" cy="432900"/>
          </a:xfrm>
          <a:prstGeom prst="triangle">
            <a:avLst>
              <a:gd name="adj" fmla="val 32425"/>
            </a:avLst>
          </a:prstGeom>
          <a:solidFill>
            <a:srgbClr val="A5002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vo"/>
              <a:ea typeface="Arvo"/>
              <a:cs typeface="Arvo"/>
              <a:sym typeface="Arvo"/>
            </a:endParaRPr>
          </a:p>
        </p:txBody>
      </p:sp>
      <p:grpSp>
        <p:nvGrpSpPr>
          <p:cNvPr id="11" name="Google Shape;11;p2"/>
          <p:cNvGrpSpPr/>
          <p:nvPr/>
        </p:nvGrpSpPr>
        <p:grpSpPr>
          <a:xfrm>
            <a:off x="0" y="-7088"/>
            <a:ext cx="8661398" cy="5150588"/>
            <a:chOff x="0" y="-7088"/>
            <a:chExt cx="8661398" cy="5150588"/>
          </a:xfrm>
          <a:solidFill>
            <a:srgbClr val="7DABFF"/>
          </a:solidFill>
        </p:grpSpPr>
        <p:sp>
          <p:nvSpPr>
            <p:cNvPr id="12" name="Google Shape;12;p2"/>
            <p:cNvSpPr/>
            <p:nvPr/>
          </p:nvSpPr>
          <p:spPr>
            <a:xfrm>
              <a:off x="0" y="0"/>
              <a:ext cx="3525000" cy="5143500"/>
            </a:xfrm>
            <a:prstGeom prst="rect">
              <a:avLst/>
            </a:pr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10800000" flipH="1">
              <a:off x="3517898" y="-7088"/>
              <a:ext cx="5143500" cy="5143500"/>
            </a:xfrm>
            <a:prstGeom prst="rtTriangle">
              <a:avLst/>
            </a:pr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</p:grpSp>
      <p:grpSp>
        <p:nvGrpSpPr>
          <p:cNvPr id="14" name="Google Shape;14;p2"/>
          <p:cNvGrpSpPr/>
          <p:nvPr/>
        </p:nvGrpSpPr>
        <p:grpSpPr>
          <a:xfrm rot="10800000" flipH="1">
            <a:off x="1" y="1090763"/>
            <a:ext cx="8847502" cy="2961975"/>
            <a:chOff x="-8178042" y="-4493254"/>
            <a:chExt cx="19483598" cy="6522736"/>
          </a:xfrm>
          <a:solidFill>
            <a:srgbClr val="CC092F"/>
          </a:solidFill>
        </p:grpSpPr>
        <p:sp>
          <p:nvSpPr>
            <p:cNvPr id="15" name="Google Shape;15;p2"/>
            <p:cNvSpPr/>
            <p:nvPr/>
          </p:nvSpPr>
          <p:spPr>
            <a:xfrm>
              <a:off x="-8178042" y="-4493118"/>
              <a:ext cx="12968400" cy="6522600"/>
            </a:xfrm>
            <a:prstGeom prst="rect">
              <a:avLst/>
            </a:pr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4782955" y="-4493254"/>
              <a:ext cx="6522600" cy="6522600"/>
            </a:xfrm>
            <a:prstGeom prst="rtTriangle">
              <a:avLst/>
            </a:pr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</p:grpSp>
      <p:grpSp>
        <p:nvGrpSpPr>
          <p:cNvPr id="17" name="Google Shape;17;p2"/>
          <p:cNvGrpSpPr/>
          <p:nvPr/>
        </p:nvGrpSpPr>
        <p:grpSpPr>
          <a:xfrm>
            <a:off x="3677236" y="4278349"/>
            <a:ext cx="5480829" cy="432996"/>
            <a:chOff x="5582265" y="4646738"/>
            <a:chExt cx="5480829" cy="432996"/>
          </a:xfrm>
        </p:grpSpPr>
        <p:sp>
          <p:nvSpPr>
            <p:cNvPr id="18" name="Google Shape;18;p2"/>
            <p:cNvSpPr/>
            <p:nvPr/>
          </p:nvSpPr>
          <p:spPr>
            <a:xfrm rot="10800000">
              <a:off x="5582265" y="4948334"/>
              <a:ext cx="394200" cy="131400"/>
            </a:xfrm>
            <a:prstGeom prst="triangle">
              <a:avLst>
                <a:gd name="adj" fmla="val 32425"/>
              </a:avLst>
            </a:prstGeom>
            <a:solidFill>
              <a:srgbClr val="D26F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9" name="Google Shape;19;p2"/>
            <p:cNvGrpSpPr/>
            <p:nvPr/>
          </p:nvGrpSpPr>
          <p:grpSpPr>
            <a:xfrm flipH="1">
              <a:off x="5585232" y="4646738"/>
              <a:ext cx="5477861" cy="304551"/>
              <a:chOff x="-24158748" y="330075"/>
              <a:chExt cx="30568423" cy="1699506"/>
            </a:xfrm>
          </p:grpSpPr>
          <p:sp>
            <p:nvSpPr>
              <p:cNvPr id="20" name="Google Shape;20;p2"/>
              <p:cNvSpPr/>
              <p:nvPr/>
            </p:nvSpPr>
            <p:spPr>
              <a:xfrm>
                <a:off x="-24158748" y="330081"/>
                <a:ext cx="28908000" cy="1699500"/>
              </a:xfrm>
              <a:prstGeom prst="rect">
                <a:avLst/>
              </a:prstGeom>
              <a:solidFill>
                <a:srgbClr val="FF98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" name="Google Shape;21;p2"/>
              <p:cNvSpPr/>
              <p:nvPr/>
            </p:nvSpPr>
            <p:spPr>
              <a:xfrm>
                <a:off x="4710175" y="330075"/>
                <a:ext cx="1699500" cy="1699500"/>
              </a:xfrm>
              <a:prstGeom prst="rtTriangle">
                <a:avLst/>
              </a:prstGeom>
              <a:solidFill>
                <a:srgbClr val="FF98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2" name="Google Shape;22;p2"/>
          <p:cNvSpPr txBox="1">
            <a:spLocks noGrp="1"/>
          </p:cNvSpPr>
          <p:nvPr>
            <p:ph type="ctrTitle"/>
          </p:nvPr>
        </p:nvSpPr>
        <p:spPr>
          <a:xfrm>
            <a:off x="685800" y="1090750"/>
            <a:ext cx="5367900" cy="296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822960" y="214953"/>
            <a:ext cx="7543800" cy="108806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22959" y="1384301"/>
            <a:ext cx="3703320" cy="301752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63440" y="1384301"/>
            <a:ext cx="3703320" cy="301752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DBF6A6-50B5-43C4-86A5-B2443BF00A40}" type="datetimeFigureOut">
              <a:rPr lang="en-US" smtClean="0"/>
              <a:t>10/29/2018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F42F01-F3F6-4BD9-8818-016F00393F6C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99927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822960" y="214953"/>
            <a:ext cx="7543800" cy="108806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60" y="1384539"/>
            <a:ext cx="3703320" cy="55221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1500" b="0" cap="all" baseline="0">
                <a:solidFill>
                  <a:schemeClr val="tx2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22960" y="1936751"/>
            <a:ext cx="3703320" cy="253365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63440" y="1384539"/>
            <a:ext cx="3703320" cy="55221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1500" b="0" cap="all" baseline="0">
                <a:solidFill>
                  <a:schemeClr val="tx2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63440" y="1936751"/>
            <a:ext cx="3703320" cy="253365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DBF6A6-50B5-43C4-86A5-B2443BF00A40}" type="datetimeFigureOut">
              <a:rPr lang="en-US" smtClean="0"/>
              <a:t>10/29/2018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F42F01-F3F6-4BD9-8818-016F00393F6C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337450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DBF6A6-50B5-43C4-86A5-B2443BF00A40}" type="datetimeFigureOut">
              <a:rPr lang="en-US" smtClean="0"/>
              <a:t>10/29/2018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F42F01-F3F6-4BD9-8818-016F00393F6C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935170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2382" y="4800600"/>
            <a:ext cx="9141619" cy="342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2" y="4750737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DBF6A6-50B5-43C4-86A5-B2443BF00A40}" type="datetimeFigureOut">
              <a:rPr lang="en-US" smtClean="0"/>
              <a:t>10/29/2018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F42F01-F3F6-4BD9-8818-016F00393F6C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4501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3" y="0"/>
            <a:ext cx="3038093" cy="5143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3030053" y="0"/>
            <a:ext cx="48006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900" y="445769"/>
            <a:ext cx="2400300" cy="1714500"/>
          </a:xfrm>
        </p:spPr>
        <p:txBody>
          <a:bodyPr anchor="b">
            <a:normAutofit/>
          </a:bodyPr>
          <a:lstStyle>
            <a:lvl1pPr>
              <a:defRPr sz="27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00450" y="548640"/>
            <a:ext cx="4869180" cy="394335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42900" y="2194560"/>
            <a:ext cx="2400300" cy="2534343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125">
                <a:solidFill>
                  <a:srgbClr val="FFFFFF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49134" y="4844839"/>
            <a:ext cx="1963883" cy="273844"/>
          </a:xfrm>
        </p:spPr>
        <p:txBody>
          <a:bodyPr/>
          <a:lstStyle>
            <a:lvl1pPr algn="l">
              <a:defRPr/>
            </a:lvl1pPr>
          </a:lstStyle>
          <a:p>
            <a:fld id="{00DBF6A6-50B5-43C4-86A5-B2443BF00A40}" type="datetimeFigureOut">
              <a:rPr lang="en-US" smtClean="0"/>
              <a:t>10/29/2018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600450" y="4844839"/>
            <a:ext cx="3486150" cy="273844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0AF42F01-F3F6-4BD9-8818-016F00393F6C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031583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3714750"/>
            <a:ext cx="9141619" cy="142875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2" y="3686307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60" y="3806190"/>
            <a:ext cx="7584948" cy="617220"/>
          </a:xfrm>
        </p:spPr>
        <p:txBody>
          <a:bodyPr lIns="91440" tIns="0" rIns="91440" bIns="0" anchor="b">
            <a:noAutofit/>
          </a:bodyPr>
          <a:lstStyle>
            <a:lvl1pPr>
              <a:defRPr sz="27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2" y="0"/>
            <a:ext cx="9143989" cy="3686307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22960" y="4430267"/>
            <a:ext cx="7584948" cy="44577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450"/>
              </a:spcAft>
              <a:buNone/>
              <a:defRPr sz="1125">
                <a:solidFill>
                  <a:srgbClr val="FFFFFF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DBF6A6-50B5-43C4-86A5-B2443BF00A40}" type="datetimeFigureOut">
              <a:rPr lang="en-US" smtClean="0"/>
              <a:t>10/29/2018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F42F01-F3F6-4BD9-8818-016F00393F6C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720876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DBF6A6-50B5-43C4-86A5-B2443BF00A40}" type="datetimeFigureOut">
              <a:rPr lang="en-US" smtClean="0"/>
              <a:t>10/29/2018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F42F01-F3F6-4BD9-8818-016F00393F6C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863822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2" y="4800600"/>
            <a:ext cx="9141619" cy="342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2" y="4750737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11084"/>
            <a:ext cx="1971675" cy="4318066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11083"/>
            <a:ext cx="5800725" cy="4318067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DBF6A6-50B5-43C4-86A5-B2443BF00A40}" type="datetimeFigureOut">
              <a:rPr lang="en-US" smtClean="0"/>
              <a:t>10/29/2018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F42F01-F3F6-4BD9-8818-016F00393F6C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9350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TITLE_1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3"/>
          <p:cNvSpPr/>
          <p:nvPr/>
        </p:nvSpPr>
        <p:spPr>
          <a:xfrm>
            <a:off x="5697214" y="2635519"/>
            <a:ext cx="889200" cy="296400"/>
          </a:xfrm>
          <a:prstGeom prst="triangle">
            <a:avLst>
              <a:gd name="adj" fmla="val 32425"/>
            </a:avLst>
          </a:prstGeom>
          <a:solidFill>
            <a:srgbClr val="26324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vo"/>
              <a:ea typeface="Arvo"/>
              <a:cs typeface="Arvo"/>
              <a:sym typeface="Arvo"/>
            </a:endParaRPr>
          </a:p>
        </p:txBody>
      </p:sp>
      <p:grpSp>
        <p:nvGrpSpPr>
          <p:cNvPr id="25" name="Google Shape;25;p3"/>
          <p:cNvGrpSpPr/>
          <p:nvPr/>
        </p:nvGrpSpPr>
        <p:grpSpPr>
          <a:xfrm>
            <a:off x="0" y="-7088"/>
            <a:ext cx="8661398" cy="5150588"/>
            <a:chOff x="0" y="-7088"/>
            <a:chExt cx="8661398" cy="5150588"/>
          </a:xfrm>
        </p:grpSpPr>
        <p:sp>
          <p:nvSpPr>
            <p:cNvPr id="26" name="Google Shape;26;p3"/>
            <p:cNvSpPr/>
            <p:nvPr/>
          </p:nvSpPr>
          <p:spPr>
            <a:xfrm>
              <a:off x="0" y="0"/>
              <a:ext cx="3525000" cy="5143500"/>
            </a:xfrm>
            <a:prstGeom prst="rect">
              <a:avLst/>
            </a:prstGeom>
            <a:solidFill>
              <a:srgbClr val="C7D3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10800000" flipH="1">
              <a:off x="3517898" y="-7088"/>
              <a:ext cx="5143500" cy="5143500"/>
            </a:xfrm>
            <a:prstGeom prst="rtTriangle">
              <a:avLst/>
            </a:prstGeom>
            <a:solidFill>
              <a:srgbClr val="C7D3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</p:grpSp>
      <p:grpSp>
        <p:nvGrpSpPr>
          <p:cNvPr id="28" name="Google Shape;28;p3"/>
          <p:cNvGrpSpPr/>
          <p:nvPr/>
        </p:nvGrpSpPr>
        <p:grpSpPr>
          <a:xfrm rot="10800000" flipH="1">
            <a:off x="-2" y="2924826"/>
            <a:ext cx="6589087" cy="2027268"/>
            <a:chOff x="-9894852" y="-4493254"/>
            <a:chExt cx="21200407" cy="6522740"/>
          </a:xfrm>
        </p:grpSpPr>
        <p:sp>
          <p:nvSpPr>
            <p:cNvPr id="29" name="Google Shape;29;p3"/>
            <p:cNvSpPr/>
            <p:nvPr/>
          </p:nvSpPr>
          <p:spPr>
            <a:xfrm>
              <a:off x="-9894852" y="-4493114"/>
              <a:ext cx="14685300" cy="6522600"/>
            </a:xfrm>
            <a:prstGeom prst="rect">
              <a:avLst/>
            </a:prstGeom>
            <a:solidFill>
              <a:srgbClr val="3F53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  <p:sp>
          <p:nvSpPr>
            <p:cNvPr id="30" name="Google Shape;30;p3"/>
            <p:cNvSpPr/>
            <p:nvPr/>
          </p:nvSpPr>
          <p:spPr>
            <a:xfrm>
              <a:off x="4782955" y="-4493254"/>
              <a:ext cx="6522600" cy="6522600"/>
            </a:xfrm>
            <a:prstGeom prst="rtTriangle">
              <a:avLst/>
            </a:prstGeom>
            <a:solidFill>
              <a:srgbClr val="3F53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</p:grpSp>
      <p:grpSp>
        <p:nvGrpSpPr>
          <p:cNvPr id="31" name="Google Shape;31;p3"/>
          <p:cNvGrpSpPr/>
          <p:nvPr/>
        </p:nvGrpSpPr>
        <p:grpSpPr>
          <a:xfrm>
            <a:off x="6946842" y="4472723"/>
            <a:ext cx="2202830" cy="670795"/>
            <a:chOff x="5575242" y="4472723"/>
            <a:chExt cx="2202830" cy="670795"/>
          </a:xfrm>
        </p:grpSpPr>
        <p:sp>
          <p:nvSpPr>
            <p:cNvPr id="32" name="Google Shape;32;p3"/>
            <p:cNvSpPr/>
            <p:nvPr/>
          </p:nvSpPr>
          <p:spPr>
            <a:xfrm rot="10800000">
              <a:off x="5575242" y="4948334"/>
              <a:ext cx="394200" cy="131400"/>
            </a:xfrm>
            <a:prstGeom prst="triangle">
              <a:avLst>
                <a:gd name="adj" fmla="val 32425"/>
              </a:avLst>
            </a:prstGeom>
            <a:solidFill>
              <a:srgbClr val="D26F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3" name="Google Shape;33;p3"/>
            <p:cNvGrpSpPr/>
            <p:nvPr/>
          </p:nvGrpSpPr>
          <p:grpSpPr>
            <a:xfrm flipH="1">
              <a:off x="5734850" y="4472723"/>
              <a:ext cx="2040837" cy="670795"/>
              <a:chOff x="1297954" y="330075"/>
              <a:chExt cx="5169293" cy="1699506"/>
            </a:xfrm>
          </p:grpSpPr>
          <p:sp>
            <p:nvSpPr>
              <p:cNvPr id="34" name="Google Shape;34;p3"/>
              <p:cNvSpPr/>
              <p:nvPr/>
            </p:nvSpPr>
            <p:spPr>
              <a:xfrm>
                <a:off x="1297954" y="330081"/>
                <a:ext cx="3476700" cy="1699500"/>
              </a:xfrm>
              <a:prstGeom prst="rect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" name="Google Shape;35;p3"/>
              <p:cNvSpPr/>
              <p:nvPr/>
            </p:nvSpPr>
            <p:spPr>
              <a:xfrm>
                <a:off x="4767747" y="330075"/>
                <a:ext cx="1699500" cy="1699500"/>
              </a:xfrm>
              <a:prstGeom prst="rtTriangle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6" name="Google Shape;36;p3"/>
            <p:cNvGrpSpPr/>
            <p:nvPr/>
          </p:nvGrpSpPr>
          <p:grpSpPr>
            <a:xfrm flipH="1">
              <a:off x="5578209" y="4646738"/>
              <a:ext cx="2199863" cy="304563"/>
              <a:chOff x="-5827153" y="330075"/>
              <a:chExt cx="12276019" cy="1699569"/>
            </a:xfrm>
          </p:grpSpPr>
          <p:sp>
            <p:nvSpPr>
              <p:cNvPr id="37" name="Google Shape;37;p3"/>
              <p:cNvSpPr/>
              <p:nvPr/>
            </p:nvSpPr>
            <p:spPr>
              <a:xfrm>
                <a:off x="-5827153" y="330144"/>
                <a:ext cx="10612200" cy="1699500"/>
              </a:xfrm>
              <a:prstGeom prst="rect">
                <a:avLst/>
              </a:prstGeom>
              <a:solidFill>
                <a:srgbClr val="FF98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" name="Google Shape;38;p3"/>
              <p:cNvSpPr/>
              <p:nvPr/>
            </p:nvSpPr>
            <p:spPr>
              <a:xfrm>
                <a:off x="4749366" y="330075"/>
                <a:ext cx="1699500" cy="1699500"/>
              </a:xfrm>
              <a:prstGeom prst="rtTriangle">
                <a:avLst/>
              </a:prstGeom>
              <a:solidFill>
                <a:srgbClr val="FF98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39" name="Google Shape;39;p3"/>
          <p:cNvSpPr txBox="1">
            <a:spLocks noGrp="1"/>
          </p:cNvSpPr>
          <p:nvPr>
            <p:ph type="ctrTitle"/>
          </p:nvPr>
        </p:nvSpPr>
        <p:spPr>
          <a:xfrm>
            <a:off x="463525" y="2871148"/>
            <a:ext cx="40944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40" name="Google Shape;40;p3"/>
          <p:cNvSpPr txBox="1">
            <a:spLocks noGrp="1"/>
          </p:cNvSpPr>
          <p:nvPr>
            <p:ph type="subTitle" idx="1"/>
          </p:nvPr>
        </p:nvSpPr>
        <p:spPr>
          <a:xfrm>
            <a:off x="463525" y="3975449"/>
            <a:ext cx="40944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9800"/>
              </a:buClr>
              <a:buSzPts val="2000"/>
              <a:buNone/>
              <a:defRPr sz="2000">
                <a:solidFill>
                  <a:srgbClr val="FF9800"/>
                </a:solidFill>
              </a:defRPr>
            </a:lvl1pPr>
            <a:lvl2pPr lvl="1" rtl="0">
              <a:spcBef>
                <a:spcPts val="1000"/>
              </a:spcBef>
              <a:spcAft>
                <a:spcPts val="0"/>
              </a:spcAft>
              <a:buClr>
                <a:srgbClr val="FF9800"/>
              </a:buClr>
              <a:buSzPts val="2000"/>
              <a:buNone/>
              <a:defRPr sz="2000">
                <a:solidFill>
                  <a:srgbClr val="FF9800"/>
                </a:solidFill>
              </a:defRPr>
            </a:lvl2pPr>
            <a:lvl3pPr lvl="2" rtl="0">
              <a:spcBef>
                <a:spcPts val="1000"/>
              </a:spcBef>
              <a:spcAft>
                <a:spcPts val="0"/>
              </a:spcAft>
              <a:buClr>
                <a:srgbClr val="FF9800"/>
              </a:buClr>
              <a:buSzPts val="2000"/>
              <a:buNone/>
              <a:defRPr sz="2000">
                <a:solidFill>
                  <a:srgbClr val="FF9800"/>
                </a:solidFill>
              </a:defRPr>
            </a:lvl3pPr>
            <a:lvl4pPr lvl="3" rtl="0">
              <a:spcBef>
                <a:spcPts val="1000"/>
              </a:spcBef>
              <a:spcAft>
                <a:spcPts val="0"/>
              </a:spcAft>
              <a:buClr>
                <a:srgbClr val="FF9800"/>
              </a:buClr>
              <a:buSzPts val="2000"/>
              <a:buNone/>
              <a:defRPr sz="2000">
                <a:solidFill>
                  <a:srgbClr val="FF9800"/>
                </a:solidFill>
              </a:defRPr>
            </a:lvl4pPr>
            <a:lvl5pPr lvl="4" rtl="0">
              <a:spcBef>
                <a:spcPts val="1000"/>
              </a:spcBef>
              <a:spcAft>
                <a:spcPts val="0"/>
              </a:spcAft>
              <a:buClr>
                <a:srgbClr val="FF9800"/>
              </a:buClr>
              <a:buSzPts val="2000"/>
              <a:buNone/>
              <a:defRPr sz="2000">
                <a:solidFill>
                  <a:srgbClr val="FF9800"/>
                </a:solidFill>
              </a:defRPr>
            </a:lvl5pPr>
            <a:lvl6pPr lvl="5" rtl="0">
              <a:spcBef>
                <a:spcPts val="1000"/>
              </a:spcBef>
              <a:spcAft>
                <a:spcPts val="0"/>
              </a:spcAft>
              <a:buClr>
                <a:srgbClr val="FF9800"/>
              </a:buClr>
              <a:buSzPts val="2000"/>
              <a:buNone/>
              <a:defRPr sz="2000">
                <a:solidFill>
                  <a:srgbClr val="FF9800"/>
                </a:solidFill>
              </a:defRPr>
            </a:lvl6pPr>
            <a:lvl7pPr lvl="6" rtl="0">
              <a:spcBef>
                <a:spcPts val="1000"/>
              </a:spcBef>
              <a:spcAft>
                <a:spcPts val="0"/>
              </a:spcAft>
              <a:buClr>
                <a:srgbClr val="FF9800"/>
              </a:buClr>
              <a:buSzPts val="2000"/>
              <a:buNone/>
              <a:defRPr sz="2000">
                <a:solidFill>
                  <a:srgbClr val="FF9800"/>
                </a:solidFill>
              </a:defRPr>
            </a:lvl7pPr>
            <a:lvl8pPr lvl="7" rtl="0">
              <a:spcBef>
                <a:spcPts val="1000"/>
              </a:spcBef>
              <a:spcAft>
                <a:spcPts val="0"/>
              </a:spcAft>
              <a:buClr>
                <a:srgbClr val="FF9800"/>
              </a:buClr>
              <a:buSzPts val="2000"/>
              <a:buNone/>
              <a:defRPr sz="2000">
                <a:solidFill>
                  <a:srgbClr val="FF9800"/>
                </a:solidFill>
              </a:defRPr>
            </a:lvl8pPr>
            <a:lvl9pPr lvl="8" rtl="0">
              <a:spcBef>
                <a:spcPts val="1000"/>
              </a:spcBef>
              <a:spcAft>
                <a:spcPts val="1000"/>
              </a:spcAft>
              <a:buClr>
                <a:srgbClr val="FF9800"/>
              </a:buClr>
              <a:buSzPts val="2000"/>
              <a:buNone/>
              <a:defRPr sz="2000">
                <a:solidFill>
                  <a:srgbClr val="FF9800"/>
                </a:solidFill>
              </a:defRPr>
            </a:lvl9pPr>
          </a:lstStyle>
          <a:p>
            <a:endParaRPr/>
          </a:p>
        </p:txBody>
      </p:sp>
      <p:sp>
        <p:nvSpPr>
          <p:cNvPr id="41" name="Google Shape;41;p3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2" name="Google Shape;62;p5"/>
          <p:cNvGrpSpPr/>
          <p:nvPr/>
        </p:nvGrpSpPr>
        <p:grpSpPr>
          <a:xfrm>
            <a:off x="-4" y="40"/>
            <a:ext cx="7072430" cy="1327315"/>
            <a:chOff x="-4" y="40"/>
            <a:chExt cx="7072430" cy="1327315"/>
          </a:xfrm>
        </p:grpSpPr>
        <p:sp>
          <p:nvSpPr>
            <p:cNvPr id="63" name="Google Shape;63;p5"/>
            <p:cNvSpPr/>
            <p:nvPr/>
          </p:nvSpPr>
          <p:spPr>
            <a:xfrm>
              <a:off x="6292649" y="126425"/>
              <a:ext cx="779700" cy="259800"/>
            </a:xfrm>
            <a:prstGeom prst="triangle">
              <a:avLst>
                <a:gd name="adj" fmla="val 32425"/>
              </a:avLst>
            </a:prstGeom>
            <a:solidFill>
              <a:srgbClr val="263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  <p:grpSp>
          <p:nvGrpSpPr>
            <p:cNvPr id="64" name="Google Shape;64;p5"/>
            <p:cNvGrpSpPr/>
            <p:nvPr/>
          </p:nvGrpSpPr>
          <p:grpSpPr>
            <a:xfrm rot="10800000" flipH="1">
              <a:off x="3" y="40"/>
              <a:ext cx="6756168" cy="1327315"/>
              <a:chOff x="-2168138" y="330075"/>
              <a:chExt cx="8650663" cy="1699506"/>
            </a:xfrm>
          </p:grpSpPr>
          <p:sp>
            <p:nvSpPr>
              <p:cNvPr id="65" name="Google Shape;65;p5"/>
              <p:cNvSpPr/>
              <p:nvPr/>
            </p:nvSpPr>
            <p:spPr>
              <a:xfrm>
                <a:off x="-2168138" y="330081"/>
                <a:ext cx="6958200" cy="1699500"/>
              </a:xfrm>
              <a:prstGeom prst="rect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vo"/>
                  <a:ea typeface="Arvo"/>
                  <a:cs typeface="Arvo"/>
                  <a:sym typeface="Arvo"/>
                </a:endParaRPr>
              </a:p>
            </p:txBody>
          </p:sp>
          <p:sp>
            <p:nvSpPr>
              <p:cNvPr id="66" name="Google Shape;66;p5"/>
              <p:cNvSpPr/>
              <p:nvPr/>
            </p:nvSpPr>
            <p:spPr>
              <a:xfrm>
                <a:off x="4783025" y="330075"/>
                <a:ext cx="1699500" cy="1699500"/>
              </a:xfrm>
              <a:prstGeom prst="rtTriangle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vo"/>
                  <a:ea typeface="Arvo"/>
                  <a:cs typeface="Arvo"/>
                  <a:sym typeface="Arvo"/>
                </a:endParaRPr>
              </a:p>
            </p:txBody>
          </p:sp>
        </p:grpSp>
        <p:grpSp>
          <p:nvGrpSpPr>
            <p:cNvPr id="67" name="Google Shape;67;p5"/>
            <p:cNvGrpSpPr/>
            <p:nvPr/>
          </p:nvGrpSpPr>
          <p:grpSpPr>
            <a:xfrm rot="10800000" flipH="1">
              <a:off x="-4" y="381007"/>
              <a:ext cx="7072430" cy="771744"/>
              <a:chOff x="-9092084" y="330075"/>
              <a:chExt cx="15574609" cy="1699501"/>
            </a:xfrm>
          </p:grpSpPr>
          <p:sp>
            <p:nvSpPr>
              <p:cNvPr id="68" name="Google Shape;68;p5"/>
              <p:cNvSpPr/>
              <p:nvPr/>
            </p:nvSpPr>
            <p:spPr>
              <a:xfrm>
                <a:off x="-9092084" y="330076"/>
                <a:ext cx="13882200" cy="1699500"/>
              </a:xfrm>
              <a:prstGeom prst="rect">
                <a:avLst/>
              </a:prstGeom>
              <a:solidFill>
                <a:srgbClr val="3F537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vo"/>
                  <a:ea typeface="Arvo"/>
                  <a:cs typeface="Arvo"/>
                  <a:sym typeface="Arvo"/>
                </a:endParaRPr>
              </a:p>
            </p:txBody>
          </p:sp>
          <p:sp>
            <p:nvSpPr>
              <p:cNvPr id="69" name="Google Shape;69;p5"/>
              <p:cNvSpPr/>
              <p:nvPr/>
            </p:nvSpPr>
            <p:spPr>
              <a:xfrm>
                <a:off x="4783025" y="330075"/>
                <a:ext cx="1699500" cy="1699500"/>
              </a:xfrm>
              <a:prstGeom prst="rtTriangle">
                <a:avLst/>
              </a:prstGeom>
              <a:solidFill>
                <a:srgbClr val="3F537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vo"/>
                  <a:ea typeface="Arvo"/>
                  <a:cs typeface="Arvo"/>
                  <a:sym typeface="Arvo"/>
                </a:endParaRPr>
              </a:p>
            </p:txBody>
          </p:sp>
        </p:grpSp>
      </p:grpSp>
      <p:grpSp>
        <p:nvGrpSpPr>
          <p:cNvPr id="70" name="Google Shape;70;p5"/>
          <p:cNvGrpSpPr/>
          <p:nvPr/>
        </p:nvGrpSpPr>
        <p:grpSpPr>
          <a:xfrm>
            <a:off x="6946842" y="4472723"/>
            <a:ext cx="2202830" cy="670795"/>
            <a:chOff x="5575242" y="4472723"/>
            <a:chExt cx="2202830" cy="670795"/>
          </a:xfrm>
        </p:grpSpPr>
        <p:sp>
          <p:nvSpPr>
            <p:cNvPr id="71" name="Google Shape;71;p5"/>
            <p:cNvSpPr/>
            <p:nvPr/>
          </p:nvSpPr>
          <p:spPr>
            <a:xfrm rot="10800000">
              <a:off x="5575242" y="4948334"/>
              <a:ext cx="394200" cy="131400"/>
            </a:xfrm>
            <a:prstGeom prst="triangle">
              <a:avLst>
                <a:gd name="adj" fmla="val 32425"/>
              </a:avLst>
            </a:prstGeom>
            <a:solidFill>
              <a:srgbClr val="D26F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72" name="Google Shape;72;p5"/>
            <p:cNvGrpSpPr/>
            <p:nvPr/>
          </p:nvGrpSpPr>
          <p:grpSpPr>
            <a:xfrm flipH="1">
              <a:off x="5734850" y="4472723"/>
              <a:ext cx="2040837" cy="670795"/>
              <a:chOff x="1297954" y="330075"/>
              <a:chExt cx="5169293" cy="1699506"/>
            </a:xfrm>
          </p:grpSpPr>
          <p:sp>
            <p:nvSpPr>
              <p:cNvPr id="73" name="Google Shape;73;p5"/>
              <p:cNvSpPr/>
              <p:nvPr/>
            </p:nvSpPr>
            <p:spPr>
              <a:xfrm>
                <a:off x="1297954" y="330081"/>
                <a:ext cx="3476700" cy="1699500"/>
              </a:xfrm>
              <a:prstGeom prst="rect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" name="Google Shape;74;p5"/>
              <p:cNvSpPr/>
              <p:nvPr/>
            </p:nvSpPr>
            <p:spPr>
              <a:xfrm>
                <a:off x="4767747" y="330075"/>
                <a:ext cx="1699500" cy="1699500"/>
              </a:xfrm>
              <a:prstGeom prst="rtTriangle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5" name="Google Shape;75;p5"/>
            <p:cNvGrpSpPr/>
            <p:nvPr/>
          </p:nvGrpSpPr>
          <p:grpSpPr>
            <a:xfrm flipH="1">
              <a:off x="5578209" y="4646738"/>
              <a:ext cx="2199863" cy="304563"/>
              <a:chOff x="-5827153" y="330075"/>
              <a:chExt cx="12276019" cy="1699569"/>
            </a:xfrm>
          </p:grpSpPr>
          <p:sp>
            <p:nvSpPr>
              <p:cNvPr id="76" name="Google Shape;76;p5"/>
              <p:cNvSpPr/>
              <p:nvPr/>
            </p:nvSpPr>
            <p:spPr>
              <a:xfrm>
                <a:off x="-5827153" y="330144"/>
                <a:ext cx="10612200" cy="1699500"/>
              </a:xfrm>
              <a:prstGeom prst="rect">
                <a:avLst/>
              </a:prstGeom>
              <a:solidFill>
                <a:srgbClr val="FF98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" name="Google Shape;77;p5"/>
              <p:cNvSpPr/>
              <p:nvPr/>
            </p:nvSpPr>
            <p:spPr>
              <a:xfrm>
                <a:off x="4749366" y="330075"/>
                <a:ext cx="1699500" cy="1699500"/>
              </a:xfrm>
              <a:prstGeom prst="rtTriangle">
                <a:avLst/>
              </a:prstGeom>
              <a:solidFill>
                <a:srgbClr val="FF98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78" name="Google Shape;78;p5"/>
          <p:cNvSpPr txBox="1">
            <a:spLocks noGrp="1"/>
          </p:cNvSpPr>
          <p:nvPr>
            <p:ph type="title"/>
          </p:nvPr>
        </p:nvSpPr>
        <p:spPr>
          <a:xfrm>
            <a:off x="814275" y="392575"/>
            <a:ext cx="5492400" cy="76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5"/>
          <p:cNvSpPr txBox="1">
            <a:spLocks noGrp="1"/>
          </p:cNvSpPr>
          <p:nvPr>
            <p:ph type="body" idx="1"/>
          </p:nvPr>
        </p:nvSpPr>
        <p:spPr>
          <a:xfrm>
            <a:off x="814275" y="1327350"/>
            <a:ext cx="6132600" cy="314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SzPts val="2400"/>
              <a:buChar char="▰"/>
              <a:defRPr/>
            </a:lvl1pPr>
            <a:lvl2pPr marL="914400" lvl="1" indent="-381000">
              <a:spcBef>
                <a:spcPts val="1000"/>
              </a:spcBef>
              <a:spcAft>
                <a:spcPts val="0"/>
              </a:spcAft>
              <a:buSzPts val="2400"/>
              <a:buChar char="▻"/>
              <a:defRPr/>
            </a:lvl2pPr>
            <a:lvl3pPr marL="1371600" lvl="2" indent="-381000">
              <a:spcBef>
                <a:spcPts val="1000"/>
              </a:spcBef>
              <a:spcAft>
                <a:spcPts val="0"/>
              </a:spcAft>
              <a:buSzPts val="2400"/>
              <a:buChar char="▻"/>
              <a:defRPr/>
            </a:lvl3pPr>
            <a:lvl4pPr marL="1828800" lvl="3" indent="-381000">
              <a:spcBef>
                <a:spcPts val="1000"/>
              </a:spcBef>
              <a:spcAft>
                <a:spcPts val="0"/>
              </a:spcAft>
              <a:buSzPts val="2400"/>
              <a:buChar char="▻"/>
              <a:defRPr/>
            </a:lvl4pPr>
            <a:lvl5pPr marL="2286000" lvl="4" indent="-381000">
              <a:spcBef>
                <a:spcPts val="1000"/>
              </a:spcBef>
              <a:spcAft>
                <a:spcPts val="0"/>
              </a:spcAft>
              <a:buSzPts val="2400"/>
              <a:buChar char="▻"/>
              <a:defRPr/>
            </a:lvl5pPr>
            <a:lvl6pPr marL="2743200" lvl="5" indent="-381000">
              <a:spcBef>
                <a:spcPts val="1000"/>
              </a:spcBef>
              <a:spcAft>
                <a:spcPts val="0"/>
              </a:spcAft>
              <a:buSzPts val="2400"/>
              <a:buChar char="▻"/>
              <a:defRPr/>
            </a:lvl6pPr>
            <a:lvl7pPr marL="3200400" lvl="6" indent="-381000">
              <a:spcBef>
                <a:spcPts val="1000"/>
              </a:spcBef>
              <a:spcAft>
                <a:spcPts val="0"/>
              </a:spcAft>
              <a:buSzPts val="2400"/>
              <a:buChar char="▻"/>
              <a:defRPr/>
            </a:lvl7pPr>
            <a:lvl8pPr marL="3657600" lvl="7" indent="-381000">
              <a:spcBef>
                <a:spcPts val="1000"/>
              </a:spcBef>
              <a:spcAft>
                <a:spcPts val="0"/>
              </a:spcAft>
              <a:buSzPts val="2400"/>
              <a:buChar char="▻"/>
              <a:defRPr/>
            </a:lvl8pPr>
            <a:lvl9pPr marL="4114800" lvl="8" indent="-381000">
              <a:spcBef>
                <a:spcPts val="1000"/>
              </a:spcBef>
              <a:spcAft>
                <a:spcPts val="1000"/>
              </a:spcAft>
              <a:buSzPts val="2400"/>
              <a:buChar char="▻"/>
              <a:defRPr/>
            </a:lvl9pPr>
          </a:lstStyle>
          <a:p>
            <a:endParaRPr/>
          </a:p>
        </p:txBody>
      </p:sp>
      <p:sp>
        <p:nvSpPr>
          <p:cNvPr id="80" name="Google Shape;80;p5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  <p:pic>
        <p:nvPicPr>
          <p:cNvPr id="21" name="Imagen 20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1847" y="270850"/>
            <a:ext cx="1238277" cy="1009650"/>
          </a:xfrm>
          <a:prstGeom prst="rect">
            <a:avLst/>
          </a:prstGeom>
        </p:spPr>
      </p:pic>
      <p:pic>
        <p:nvPicPr>
          <p:cNvPr id="22" name="Imagen 21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" y="4497808"/>
            <a:ext cx="2001976" cy="645708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10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  <p:grpSp>
        <p:nvGrpSpPr>
          <p:cNvPr id="164" name="Google Shape;164;p10"/>
          <p:cNvGrpSpPr/>
          <p:nvPr/>
        </p:nvGrpSpPr>
        <p:grpSpPr>
          <a:xfrm>
            <a:off x="6946842" y="4472723"/>
            <a:ext cx="2202830" cy="670795"/>
            <a:chOff x="5575242" y="4472723"/>
            <a:chExt cx="2202830" cy="670795"/>
          </a:xfrm>
        </p:grpSpPr>
        <p:sp>
          <p:nvSpPr>
            <p:cNvPr id="165" name="Google Shape;165;p10"/>
            <p:cNvSpPr/>
            <p:nvPr/>
          </p:nvSpPr>
          <p:spPr>
            <a:xfrm rot="10800000">
              <a:off x="5575242" y="4948334"/>
              <a:ext cx="394200" cy="131400"/>
            </a:xfrm>
            <a:prstGeom prst="triangle">
              <a:avLst>
                <a:gd name="adj" fmla="val 32425"/>
              </a:avLst>
            </a:prstGeom>
            <a:solidFill>
              <a:srgbClr val="D26F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66" name="Google Shape;166;p10"/>
            <p:cNvGrpSpPr/>
            <p:nvPr/>
          </p:nvGrpSpPr>
          <p:grpSpPr>
            <a:xfrm flipH="1">
              <a:off x="5734850" y="4472723"/>
              <a:ext cx="2040837" cy="670795"/>
              <a:chOff x="1297954" y="330075"/>
              <a:chExt cx="5169293" cy="1699506"/>
            </a:xfrm>
          </p:grpSpPr>
          <p:sp>
            <p:nvSpPr>
              <p:cNvPr id="167" name="Google Shape;167;p10"/>
              <p:cNvSpPr/>
              <p:nvPr/>
            </p:nvSpPr>
            <p:spPr>
              <a:xfrm>
                <a:off x="1297954" y="330081"/>
                <a:ext cx="3476700" cy="1699500"/>
              </a:xfrm>
              <a:prstGeom prst="rect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" name="Google Shape;168;p10"/>
              <p:cNvSpPr/>
              <p:nvPr/>
            </p:nvSpPr>
            <p:spPr>
              <a:xfrm>
                <a:off x="4767747" y="330075"/>
                <a:ext cx="1699500" cy="1699500"/>
              </a:xfrm>
              <a:prstGeom prst="rtTriangle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9" name="Google Shape;169;p10"/>
            <p:cNvGrpSpPr/>
            <p:nvPr/>
          </p:nvGrpSpPr>
          <p:grpSpPr>
            <a:xfrm flipH="1">
              <a:off x="5578209" y="4646738"/>
              <a:ext cx="2199863" cy="304563"/>
              <a:chOff x="-5827153" y="330075"/>
              <a:chExt cx="12276019" cy="1699569"/>
            </a:xfrm>
          </p:grpSpPr>
          <p:sp>
            <p:nvSpPr>
              <p:cNvPr id="170" name="Google Shape;170;p10"/>
              <p:cNvSpPr/>
              <p:nvPr/>
            </p:nvSpPr>
            <p:spPr>
              <a:xfrm>
                <a:off x="-5827153" y="330144"/>
                <a:ext cx="10612200" cy="1699500"/>
              </a:xfrm>
              <a:prstGeom prst="rect">
                <a:avLst/>
              </a:prstGeom>
              <a:solidFill>
                <a:srgbClr val="FF98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" name="Google Shape;171;p10"/>
              <p:cNvSpPr/>
              <p:nvPr/>
            </p:nvSpPr>
            <p:spPr>
              <a:xfrm>
                <a:off x="4749366" y="330075"/>
                <a:ext cx="1699500" cy="1699500"/>
              </a:xfrm>
              <a:prstGeom prst="rtTriangle">
                <a:avLst/>
              </a:prstGeom>
              <a:solidFill>
                <a:srgbClr val="FF98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72" name="Google Shape;172;p10"/>
          <p:cNvGrpSpPr/>
          <p:nvPr/>
        </p:nvGrpSpPr>
        <p:grpSpPr>
          <a:xfrm rot="10800000">
            <a:off x="-8" y="-2"/>
            <a:ext cx="2202830" cy="670795"/>
            <a:chOff x="5575242" y="4472723"/>
            <a:chExt cx="2202830" cy="670795"/>
          </a:xfrm>
        </p:grpSpPr>
        <p:sp>
          <p:nvSpPr>
            <p:cNvPr id="173" name="Google Shape;173;p10"/>
            <p:cNvSpPr/>
            <p:nvPr/>
          </p:nvSpPr>
          <p:spPr>
            <a:xfrm rot="10800000">
              <a:off x="5575242" y="4948334"/>
              <a:ext cx="394200" cy="131400"/>
            </a:xfrm>
            <a:prstGeom prst="triangle">
              <a:avLst>
                <a:gd name="adj" fmla="val 32425"/>
              </a:avLst>
            </a:prstGeom>
            <a:solidFill>
              <a:srgbClr val="263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74" name="Google Shape;174;p10"/>
            <p:cNvGrpSpPr/>
            <p:nvPr/>
          </p:nvGrpSpPr>
          <p:grpSpPr>
            <a:xfrm flipH="1">
              <a:off x="5734850" y="4472723"/>
              <a:ext cx="2040837" cy="670795"/>
              <a:chOff x="1297954" y="330075"/>
              <a:chExt cx="5169293" cy="1699506"/>
            </a:xfrm>
          </p:grpSpPr>
          <p:sp>
            <p:nvSpPr>
              <p:cNvPr id="175" name="Google Shape;175;p10"/>
              <p:cNvSpPr/>
              <p:nvPr/>
            </p:nvSpPr>
            <p:spPr>
              <a:xfrm>
                <a:off x="1297954" y="330081"/>
                <a:ext cx="3476700" cy="1699500"/>
              </a:xfrm>
              <a:prstGeom prst="rect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" name="Google Shape;176;p10"/>
              <p:cNvSpPr/>
              <p:nvPr/>
            </p:nvSpPr>
            <p:spPr>
              <a:xfrm>
                <a:off x="4767747" y="330075"/>
                <a:ext cx="1699500" cy="1699500"/>
              </a:xfrm>
              <a:prstGeom prst="rtTriangle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77" name="Google Shape;177;p10"/>
            <p:cNvGrpSpPr/>
            <p:nvPr/>
          </p:nvGrpSpPr>
          <p:grpSpPr>
            <a:xfrm flipH="1">
              <a:off x="5578209" y="4646738"/>
              <a:ext cx="2199863" cy="304563"/>
              <a:chOff x="-5827153" y="330075"/>
              <a:chExt cx="12276019" cy="1699569"/>
            </a:xfrm>
          </p:grpSpPr>
          <p:sp>
            <p:nvSpPr>
              <p:cNvPr id="178" name="Google Shape;178;p10"/>
              <p:cNvSpPr/>
              <p:nvPr/>
            </p:nvSpPr>
            <p:spPr>
              <a:xfrm>
                <a:off x="-5827153" y="330144"/>
                <a:ext cx="10612200" cy="1699500"/>
              </a:xfrm>
              <a:prstGeom prst="rect">
                <a:avLst/>
              </a:prstGeom>
              <a:solidFill>
                <a:srgbClr val="3F537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" name="Google Shape;179;p10"/>
              <p:cNvSpPr/>
              <p:nvPr/>
            </p:nvSpPr>
            <p:spPr>
              <a:xfrm>
                <a:off x="4749366" y="330075"/>
                <a:ext cx="1699500" cy="1699500"/>
              </a:xfrm>
              <a:prstGeom prst="rtTriangle">
                <a:avLst/>
              </a:prstGeom>
              <a:solidFill>
                <a:srgbClr val="3F537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pic>
        <p:nvPicPr>
          <p:cNvPr id="19" name="Imagen 18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1847" y="270850"/>
            <a:ext cx="1238277" cy="1009650"/>
          </a:xfrm>
          <a:prstGeom prst="rect">
            <a:avLst/>
          </a:prstGeom>
        </p:spPr>
      </p:pic>
      <p:pic>
        <p:nvPicPr>
          <p:cNvPr id="20" name="Imagen 19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" y="4497808"/>
            <a:ext cx="2001976" cy="645708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DBF6A6-50B5-43C4-86A5-B2443BF00A40}" type="datetimeFigureOut">
              <a:rPr lang="en-US" smtClean="0"/>
              <a:t>10/29/2018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F42F01-F3F6-4BD9-8818-016F00393F6C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32182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Quote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4"/>
          <p:cNvSpPr/>
          <p:nvPr/>
        </p:nvSpPr>
        <p:spPr>
          <a:xfrm>
            <a:off x="7544483" y="657775"/>
            <a:ext cx="1299300" cy="432900"/>
          </a:xfrm>
          <a:prstGeom prst="triangle">
            <a:avLst>
              <a:gd name="adj" fmla="val 32425"/>
            </a:avLst>
          </a:prstGeom>
          <a:solidFill>
            <a:srgbClr val="26324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vo"/>
              <a:ea typeface="Arvo"/>
              <a:cs typeface="Arvo"/>
              <a:sym typeface="Arvo"/>
            </a:endParaRPr>
          </a:p>
        </p:txBody>
      </p:sp>
      <p:grpSp>
        <p:nvGrpSpPr>
          <p:cNvPr id="44" name="Google Shape;44;p4"/>
          <p:cNvGrpSpPr/>
          <p:nvPr/>
        </p:nvGrpSpPr>
        <p:grpSpPr>
          <a:xfrm>
            <a:off x="0" y="-7088"/>
            <a:ext cx="8661398" cy="5150588"/>
            <a:chOff x="0" y="-7088"/>
            <a:chExt cx="8661398" cy="5150588"/>
          </a:xfrm>
        </p:grpSpPr>
        <p:sp>
          <p:nvSpPr>
            <p:cNvPr id="45" name="Google Shape;45;p4"/>
            <p:cNvSpPr/>
            <p:nvPr/>
          </p:nvSpPr>
          <p:spPr>
            <a:xfrm>
              <a:off x="0" y="0"/>
              <a:ext cx="3525000" cy="5143500"/>
            </a:xfrm>
            <a:prstGeom prst="rect">
              <a:avLst/>
            </a:prstGeom>
            <a:solidFill>
              <a:srgbClr val="C7D3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4"/>
            <p:cNvSpPr/>
            <p:nvPr/>
          </p:nvSpPr>
          <p:spPr>
            <a:xfrm rot="10800000" flipH="1">
              <a:off x="3517898" y="-7088"/>
              <a:ext cx="5143500" cy="5143500"/>
            </a:xfrm>
            <a:prstGeom prst="rtTriangle">
              <a:avLst/>
            </a:prstGeom>
            <a:solidFill>
              <a:srgbClr val="C7D3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</p:grpSp>
      <p:grpSp>
        <p:nvGrpSpPr>
          <p:cNvPr id="47" name="Google Shape;47;p4"/>
          <p:cNvGrpSpPr/>
          <p:nvPr/>
        </p:nvGrpSpPr>
        <p:grpSpPr>
          <a:xfrm rot="10800000" flipH="1">
            <a:off x="1" y="1090763"/>
            <a:ext cx="8847502" cy="2961975"/>
            <a:chOff x="-8178042" y="-4493254"/>
            <a:chExt cx="19483598" cy="6522736"/>
          </a:xfrm>
        </p:grpSpPr>
        <p:sp>
          <p:nvSpPr>
            <p:cNvPr id="48" name="Google Shape;48;p4"/>
            <p:cNvSpPr/>
            <p:nvPr/>
          </p:nvSpPr>
          <p:spPr>
            <a:xfrm>
              <a:off x="-8178042" y="-4493118"/>
              <a:ext cx="12968400" cy="6522600"/>
            </a:xfrm>
            <a:prstGeom prst="rect">
              <a:avLst/>
            </a:prstGeom>
            <a:solidFill>
              <a:srgbClr val="3F53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  <p:sp>
          <p:nvSpPr>
            <p:cNvPr id="49" name="Google Shape;49;p4"/>
            <p:cNvSpPr/>
            <p:nvPr/>
          </p:nvSpPr>
          <p:spPr>
            <a:xfrm>
              <a:off x="4782955" y="-4493254"/>
              <a:ext cx="6522600" cy="6522600"/>
            </a:xfrm>
            <a:prstGeom prst="rtTriangle">
              <a:avLst/>
            </a:prstGeom>
            <a:solidFill>
              <a:srgbClr val="3F53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</p:grpSp>
      <p:sp>
        <p:nvSpPr>
          <p:cNvPr id="50" name="Google Shape;50;p4"/>
          <p:cNvSpPr txBox="1">
            <a:spLocks noGrp="1"/>
          </p:cNvSpPr>
          <p:nvPr>
            <p:ph type="body" idx="1"/>
          </p:nvPr>
        </p:nvSpPr>
        <p:spPr>
          <a:xfrm>
            <a:off x="829775" y="1202000"/>
            <a:ext cx="5090700" cy="27450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419100" rtl="0">
              <a:spcBef>
                <a:spcPts val="600"/>
              </a:spcBef>
              <a:spcAft>
                <a:spcPts val="0"/>
              </a:spcAft>
              <a:buClr>
                <a:srgbClr val="FFFFFF"/>
              </a:buClr>
              <a:buSzPts val="3000"/>
              <a:buChar char="▰"/>
              <a:defRPr sz="3000" i="1">
                <a:solidFill>
                  <a:srgbClr val="FFFFFF"/>
                </a:solidFill>
              </a:defRPr>
            </a:lvl1pPr>
            <a:lvl2pPr marL="914400" lvl="1" indent="-419100" rtl="0">
              <a:spcBef>
                <a:spcPts val="480"/>
              </a:spcBef>
              <a:spcAft>
                <a:spcPts val="0"/>
              </a:spcAft>
              <a:buClr>
                <a:srgbClr val="FFFFFF"/>
              </a:buClr>
              <a:buSzPts val="3000"/>
              <a:buChar char="▻"/>
              <a:defRPr sz="3000" i="1">
                <a:solidFill>
                  <a:srgbClr val="FFFFFF"/>
                </a:solidFill>
              </a:defRPr>
            </a:lvl2pPr>
            <a:lvl3pPr marL="1371600" lvl="2" indent="-419100" rtl="0">
              <a:spcBef>
                <a:spcPts val="480"/>
              </a:spcBef>
              <a:spcAft>
                <a:spcPts val="0"/>
              </a:spcAft>
              <a:buClr>
                <a:srgbClr val="FFFFFF"/>
              </a:buClr>
              <a:buSzPts val="3000"/>
              <a:buChar char="▻"/>
              <a:defRPr sz="3000" i="1">
                <a:solidFill>
                  <a:srgbClr val="FFFFFF"/>
                </a:solidFill>
              </a:defRPr>
            </a:lvl3pPr>
            <a:lvl4pPr marL="1828800" lvl="3" indent="-419100" rtl="0">
              <a:spcBef>
                <a:spcPts val="360"/>
              </a:spcBef>
              <a:spcAft>
                <a:spcPts val="0"/>
              </a:spcAft>
              <a:buClr>
                <a:srgbClr val="FFFFFF"/>
              </a:buClr>
              <a:buSzPts val="3000"/>
              <a:buChar char="▻"/>
              <a:defRPr sz="3000" i="1">
                <a:solidFill>
                  <a:srgbClr val="FFFFFF"/>
                </a:solidFill>
              </a:defRPr>
            </a:lvl4pPr>
            <a:lvl5pPr marL="2286000" lvl="4" indent="-419100" rtl="0">
              <a:spcBef>
                <a:spcPts val="360"/>
              </a:spcBef>
              <a:spcAft>
                <a:spcPts val="0"/>
              </a:spcAft>
              <a:buClr>
                <a:srgbClr val="FFFFFF"/>
              </a:buClr>
              <a:buSzPts val="3000"/>
              <a:buChar char="▻"/>
              <a:defRPr sz="3000" i="1">
                <a:solidFill>
                  <a:srgbClr val="FFFFFF"/>
                </a:solidFill>
              </a:defRPr>
            </a:lvl5pPr>
            <a:lvl6pPr marL="2743200" lvl="5" indent="-419100" rtl="0">
              <a:spcBef>
                <a:spcPts val="360"/>
              </a:spcBef>
              <a:spcAft>
                <a:spcPts val="0"/>
              </a:spcAft>
              <a:buClr>
                <a:srgbClr val="FFFFFF"/>
              </a:buClr>
              <a:buSzPts val="3000"/>
              <a:buChar char="▻"/>
              <a:defRPr sz="3000" i="1">
                <a:solidFill>
                  <a:srgbClr val="FFFFFF"/>
                </a:solidFill>
              </a:defRPr>
            </a:lvl6pPr>
            <a:lvl7pPr marL="3200400" lvl="6" indent="-419100" rtl="0">
              <a:spcBef>
                <a:spcPts val="360"/>
              </a:spcBef>
              <a:spcAft>
                <a:spcPts val="0"/>
              </a:spcAft>
              <a:buClr>
                <a:srgbClr val="FFFFFF"/>
              </a:buClr>
              <a:buSzPts val="3000"/>
              <a:buChar char="▻"/>
              <a:defRPr sz="3000" i="1">
                <a:solidFill>
                  <a:srgbClr val="FFFFFF"/>
                </a:solidFill>
              </a:defRPr>
            </a:lvl7pPr>
            <a:lvl8pPr marL="3657600" lvl="7" indent="-419100" rtl="0">
              <a:spcBef>
                <a:spcPts val="360"/>
              </a:spcBef>
              <a:spcAft>
                <a:spcPts val="0"/>
              </a:spcAft>
              <a:buClr>
                <a:srgbClr val="FFFFFF"/>
              </a:buClr>
              <a:buSzPts val="3000"/>
              <a:buChar char="▻"/>
              <a:defRPr sz="3000" i="1">
                <a:solidFill>
                  <a:srgbClr val="FFFFFF"/>
                </a:solidFill>
              </a:defRPr>
            </a:lvl8pPr>
            <a:lvl9pPr marL="4114800" lvl="8" indent="-419100">
              <a:spcBef>
                <a:spcPts val="360"/>
              </a:spcBef>
              <a:spcAft>
                <a:spcPts val="0"/>
              </a:spcAft>
              <a:buClr>
                <a:srgbClr val="FFFFFF"/>
              </a:buClr>
              <a:buSzPts val="3000"/>
              <a:buChar char="▻"/>
              <a:defRPr sz="3000" i="1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51" name="Google Shape;51;p4"/>
          <p:cNvSpPr txBox="1"/>
          <p:nvPr/>
        </p:nvSpPr>
        <p:spPr>
          <a:xfrm>
            <a:off x="286600" y="1014575"/>
            <a:ext cx="676500" cy="65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 b="1">
                <a:solidFill>
                  <a:srgbClr val="FF9800"/>
                </a:solidFill>
              </a:rPr>
              <a:t>“</a:t>
            </a:r>
            <a:endParaRPr sz="7200" b="1">
              <a:solidFill>
                <a:srgbClr val="FF9800"/>
              </a:solidFill>
            </a:endParaRPr>
          </a:p>
        </p:txBody>
      </p:sp>
      <p:grpSp>
        <p:nvGrpSpPr>
          <p:cNvPr id="52" name="Google Shape;52;p4"/>
          <p:cNvGrpSpPr/>
          <p:nvPr/>
        </p:nvGrpSpPr>
        <p:grpSpPr>
          <a:xfrm>
            <a:off x="6946842" y="4472723"/>
            <a:ext cx="2202830" cy="670795"/>
            <a:chOff x="5575242" y="4472723"/>
            <a:chExt cx="2202830" cy="670795"/>
          </a:xfrm>
        </p:grpSpPr>
        <p:sp>
          <p:nvSpPr>
            <p:cNvPr id="53" name="Google Shape;53;p4"/>
            <p:cNvSpPr/>
            <p:nvPr/>
          </p:nvSpPr>
          <p:spPr>
            <a:xfrm rot="10800000">
              <a:off x="5575242" y="4948334"/>
              <a:ext cx="394200" cy="131400"/>
            </a:xfrm>
            <a:prstGeom prst="triangle">
              <a:avLst>
                <a:gd name="adj" fmla="val 32425"/>
              </a:avLst>
            </a:prstGeom>
            <a:solidFill>
              <a:srgbClr val="D26F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4" name="Google Shape;54;p4"/>
            <p:cNvGrpSpPr/>
            <p:nvPr/>
          </p:nvGrpSpPr>
          <p:grpSpPr>
            <a:xfrm flipH="1">
              <a:off x="5734850" y="4472723"/>
              <a:ext cx="2040837" cy="670795"/>
              <a:chOff x="1297954" y="330075"/>
              <a:chExt cx="5169293" cy="1699506"/>
            </a:xfrm>
          </p:grpSpPr>
          <p:sp>
            <p:nvSpPr>
              <p:cNvPr id="55" name="Google Shape;55;p4"/>
              <p:cNvSpPr/>
              <p:nvPr/>
            </p:nvSpPr>
            <p:spPr>
              <a:xfrm>
                <a:off x="1297954" y="330081"/>
                <a:ext cx="3476700" cy="1699500"/>
              </a:xfrm>
              <a:prstGeom prst="rect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" name="Google Shape;56;p4"/>
              <p:cNvSpPr/>
              <p:nvPr/>
            </p:nvSpPr>
            <p:spPr>
              <a:xfrm>
                <a:off x="4767747" y="330075"/>
                <a:ext cx="1699500" cy="1699500"/>
              </a:xfrm>
              <a:prstGeom prst="rtTriangle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7" name="Google Shape;57;p4"/>
            <p:cNvGrpSpPr/>
            <p:nvPr/>
          </p:nvGrpSpPr>
          <p:grpSpPr>
            <a:xfrm flipH="1">
              <a:off x="5578209" y="4646738"/>
              <a:ext cx="2199863" cy="304563"/>
              <a:chOff x="-5827153" y="330075"/>
              <a:chExt cx="12276019" cy="1699569"/>
            </a:xfrm>
          </p:grpSpPr>
          <p:sp>
            <p:nvSpPr>
              <p:cNvPr id="58" name="Google Shape;58;p4"/>
              <p:cNvSpPr/>
              <p:nvPr/>
            </p:nvSpPr>
            <p:spPr>
              <a:xfrm>
                <a:off x="-5827153" y="330144"/>
                <a:ext cx="10612200" cy="1699500"/>
              </a:xfrm>
              <a:prstGeom prst="rect">
                <a:avLst/>
              </a:prstGeom>
              <a:solidFill>
                <a:srgbClr val="FF98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" name="Google Shape;59;p4"/>
              <p:cNvSpPr/>
              <p:nvPr/>
            </p:nvSpPr>
            <p:spPr>
              <a:xfrm>
                <a:off x="4749366" y="330075"/>
                <a:ext cx="1699500" cy="1699500"/>
              </a:xfrm>
              <a:prstGeom prst="rtTriangle">
                <a:avLst/>
              </a:prstGeom>
              <a:solidFill>
                <a:srgbClr val="FF98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60" name="Google Shape;60;p4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0263859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2" y="4800600"/>
            <a:ext cx="9141619" cy="342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2" y="4750737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22960" y="569214"/>
            <a:ext cx="7543800" cy="267462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6000" spc="-38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25038" y="3341715"/>
            <a:ext cx="7543800" cy="85725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1800" cap="all" spc="150" baseline="0">
                <a:solidFill>
                  <a:schemeClr val="tx2"/>
                </a:solidFill>
                <a:latin typeface="+mj-lt"/>
              </a:defRPr>
            </a:lvl1pPr>
            <a:lvl2pPr marL="342900" indent="0" algn="ctr">
              <a:buNone/>
              <a:defRPr sz="1800"/>
            </a:lvl2pPr>
            <a:lvl3pPr marL="685800" indent="0" algn="ctr">
              <a:buNone/>
              <a:defRPr sz="1800"/>
            </a:lvl3pPr>
            <a:lvl4pPr marL="1028700" indent="0" algn="ctr">
              <a:buNone/>
              <a:defRPr sz="1500"/>
            </a:lvl4pPr>
            <a:lvl5pPr marL="1371600" indent="0" algn="ctr">
              <a:buNone/>
              <a:defRPr sz="1500"/>
            </a:lvl5pPr>
            <a:lvl6pPr marL="1714500" indent="0" algn="ctr">
              <a:buNone/>
              <a:defRPr sz="1500"/>
            </a:lvl6pPr>
            <a:lvl7pPr marL="2057400" indent="0" algn="ctr">
              <a:buNone/>
              <a:defRPr sz="1500"/>
            </a:lvl7pPr>
            <a:lvl8pPr marL="2400300" indent="0" algn="ctr">
              <a:buNone/>
              <a:defRPr sz="1500"/>
            </a:lvl8pPr>
            <a:lvl9pPr marL="2743200" indent="0" algn="ctr">
              <a:buNone/>
              <a:defRPr sz="15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DBF6A6-50B5-43C4-86A5-B2443BF00A40}" type="datetimeFigureOut">
              <a:rPr lang="en-US" smtClean="0"/>
              <a:t>10/29/2018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F42F01-F3F6-4BD9-8818-016F00393F6C}" type="slidenum">
              <a:rPr lang="en-US" smtClean="0"/>
              <a:t>‹Nº›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905744" y="3257550"/>
            <a:ext cx="740664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497575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DBF6A6-50B5-43C4-86A5-B2443BF00A40}" type="datetimeFigureOut">
              <a:rPr lang="en-US" smtClean="0"/>
              <a:t>10/29/2018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F42F01-F3F6-4BD9-8818-016F00393F6C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0774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2" y="4800600"/>
            <a:ext cx="9141619" cy="342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2" y="4750737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60" y="569214"/>
            <a:ext cx="7543800" cy="267462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6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60" y="3339846"/>
            <a:ext cx="7543800" cy="85725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1800" cap="all" spc="150" baseline="0">
                <a:solidFill>
                  <a:schemeClr val="tx2"/>
                </a:solidFill>
                <a:latin typeface="+mj-lt"/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DBF6A6-50B5-43C4-86A5-B2443BF00A40}" type="datetimeFigureOut">
              <a:rPr lang="en-US" smtClean="0"/>
              <a:t>10/29/2018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F42F01-F3F6-4BD9-8818-016F00393F6C}" type="slidenum">
              <a:rPr lang="en-US" smtClean="0"/>
              <a:t>‹Nº›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905744" y="3257550"/>
            <a:ext cx="740664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382600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4.xml"/><Relationship Id="rId3" Type="http://schemas.openxmlformats.org/officeDocument/2006/relationships/slideLayout" Target="../slideLayouts/slideLayout9.xml"/><Relationship Id="rId7" Type="http://schemas.openxmlformats.org/officeDocument/2006/relationships/slideLayout" Target="../slideLayouts/slideLayout13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8.xml"/><Relationship Id="rId1" Type="http://schemas.openxmlformats.org/officeDocument/2006/relationships/slideLayout" Target="../slideLayouts/slideLayout7.xml"/><Relationship Id="rId6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7.xml"/><Relationship Id="rId5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6.xml"/><Relationship Id="rId4" Type="http://schemas.openxmlformats.org/officeDocument/2006/relationships/slideLayout" Target="../slideLayouts/slideLayout10.xml"/><Relationship Id="rId9" Type="http://schemas.openxmlformats.org/officeDocument/2006/relationships/slideLayout" Target="../slideLayouts/slideLayout1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814275" y="392575"/>
            <a:ext cx="5258400" cy="76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814275" y="1327350"/>
            <a:ext cx="6132600" cy="314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▰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1pPr>
            <a:lvl2pPr marL="914400" lvl="1" indent="-381000">
              <a:spcBef>
                <a:spcPts val="10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2pPr>
            <a:lvl3pPr marL="1371600" lvl="2" indent="-381000">
              <a:spcBef>
                <a:spcPts val="10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3pPr>
            <a:lvl4pPr marL="1828800" lvl="3" indent="-381000">
              <a:spcBef>
                <a:spcPts val="10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4pPr>
            <a:lvl5pPr marL="2286000" lvl="4" indent="-381000">
              <a:spcBef>
                <a:spcPts val="10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5pPr>
            <a:lvl6pPr marL="2743200" lvl="5" indent="-381000">
              <a:spcBef>
                <a:spcPts val="10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6pPr>
            <a:lvl7pPr marL="3200400" lvl="6" indent="-381000">
              <a:spcBef>
                <a:spcPts val="10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7pPr>
            <a:lvl8pPr marL="3657600" lvl="7" indent="-381000">
              <a:spcBef>
                <a:spcPts val="10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8pPr>
            <a:lvl9pPr marL="4114800" lvl="8" indent="-381000">
              <a:spcBef>
                <a:spcPts val="1000"/>
              </a:spcBef>
              <a:spcAft>
                <a:spcPts val="100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2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 algn="r">
              <a:buNone/>
              <a:defRPr sz="12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lvl="2" algn="r">
              <a:buNone/>
              <a:defRPr sz="12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lvl="3" algn="r">
              <a:buNone/>
              <a:defRPr sz="12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lvl="4" algn="r">
              <a:buNone/>
              <a:defRPr sz="12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lvl="5" algn="r">
              <a:buNone/>
              <a:defRPr sz="12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lvl="6" algn="r">
              <a:buNone/>
              <a:defRPr sz="12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lvl="7" algn="r">
              <a:buNone/>
              <a:defRPr sz="12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lvl="8" algn="r">
              <a:buNone/>
              <a:defRPr sz="12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1" r:id="rId3"/>
    <p:sldLayoutId id="2147483656" r:id="rId4"/>
    <p:sldLayoutId id="2147483658" r:id="rId5"/>
    <p:sldLayoutId id="2147483659" r:id="rId6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4800600"/>
            <a:ext cx="9144000" cy="342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4750737"/>
            <a:ext cx="9144001" cy="4949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22960" y="214953"/>
            <a:ext cx="7543800" cy="108806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60" y="1384301"/>
            <a:ext cx="7543800" cy="301752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2961" y="4844839"/>
            <a:ext cx="1854203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675">
                <a:solidFill>
                  <a:srgbClr val="FFFFFF"/>
                </a:solidFill>
              </a:defRPr>
            </a:lvl1pPr>
          </a:lstStyle>
          <a:p>
            <a:fld id="{00DBF6A6-50B5-43C4-86A5-B2443BF00A40}" type="datetimeFigureOut">
              <a:rPr lang="en-US" smtClean="0"/>
              <a:t>10/29/2018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764639" y="4844839"/>
            <a:ext cx="3617103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675" cap="all" baseline="0"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425344" y="4844839"/>
            <a:ext cx="984019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788">
                <a:solidFill>
                  <a:srgbClr val="FFFFFF"/>
                </a:solidFill>
              </a:defRPr>
            </a:lvl1pPr>
          </a:lstStyle>
          <a:p>
            <a:fld id="{0AF42F01-F3F6-4BD9-8818-016F00393F6C}" type="slidenum">
              <a:rPr lang="en-US" smtClean="0"/>
              <a:t>‹Nº›</a:t>
            </a:fld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895149" y="1303384"/>
            <a:ext cx="74752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215249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685800" rtl="0" eaLnBrk="1" latinLnBrk="0" hangingPunct="1">
        <a:lnSpc>
          <a:spcPct val="85000"/>
        </a:lnSpc>
        <a:spcBef>
          <a:spcPct val="0"/>
        </a:spcBef>
        <a:buNone/>
        <a:defRPr sz="3600" kern="1200" spc="-38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68580" indent="-68580" algn="l" defTabSz="685800" rtl="0" eaLnBrk="1" latinLnBrk="0" hangingPunct="1">
        <a:lnSpc>
          <a:spcPct val="90000"/>
        </a:lnSpc>
        <a:spcBef>
          <a:spcPts val="900"/>
        </a:spcBef>
        <a:spcAft>
          <a:spcPts val="15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15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288036" indent="-13716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3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425196" indent="-13716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562356" indent="-13716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699516" indent="-13716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825000" indent="-17145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975000" indent="-17145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125000" indent="-17145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275000" indent="-17145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gi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4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4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3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4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2.jpeg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8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11"/>
          <p:cNvSpPr txBox="1">
            <a:spLocks noGrp="1"/>
          </p:cNvSpPr>
          <p:nvPr>
            <p:ph type="ctrTitle"/>
          </p:nvPr>
        </p:nvSpPr>
        <p:spPr>
          <a:xfrm>
            <a:off x="685800" y="1090750"/>
            <a:ext cx="5367900" cy="1878481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Introducción a la Ciencia de Datos</a:t>
            </a:r>
            <a:endParaRPr dirty="0"/>
          </a:p>
        </p:txBody>
      </p:sp>
      <p:pic>
        <p:nvPicPr>
          <p:cNvPr id="2" name="Imagen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9657"/>
            <a:ext cx="3328827" cy="951093"/>
          </a:xfrm>
          <a:prstGeom prst="rect">
            <a:avLst/>
          </a:prstGeom>
        </p:spPr>
      </p:pic>
      <p:sp>
        <p:nvSpPr>
          <p:cNvPr id="3" name="CuadroTexto 2"/>
          <p:cNvSpPr txBox="1"/>
          <p:nvPr/>
        </p:nvSpPr>
        <p:spPr>
          <a:xfrm>
            <a:off x="873303" y="2969231"/>
            <a:ext cx="364732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600" b="1" dirty="0" smtClean="0">
                <a:solidFill>
                  <a:srgbClr val="FFC000"/>
                </a:solidFill>
              </a:rPr>
              <a:t>Dr. Leon Felipe Palafox Novack</a:t>
            </a:r>
          </a:p>
          <a:p>
            <a:r>
              <a:rPr lang="es-MX" sz="1600" b="1" dirty="0" smtClean="0">
                <a:solidFill>
                  <a:srgbClr val="FFC000"/>
                </a:solidFill>
              </a:rPr>
              <a:t>lpalafox@up.edu.mx</a:t>
            </a:r>
            <a:endParaRPr lang="es-MX" sz="1600" b="1" dirty="0">
              <a:solidFill>
                <a:srgbClr val="FFC000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número de diapositiva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10</a:t>
            </a:fld>
            <a:endParaRPr lang="es-MX"/>
          </a:p>
        </p:txBody>
      </p:sp>
      <p:pic>
        <p:nvPicPr>
          <p:cNvPr id="3" name="Picture 2" descr="http://assets.sbnation.com/assets/1774877/Screen_Shot_2012-11-20_at_11.55.49_PM.png">
            <a:extLst>
              <a:ext uri="{FF2B5EF4-FFF2-40B4-BE49-F238E27FC236}">
                <a16:creationId xmlns:a16="http://schemas.microsoft.com/office/drawing/2014/main" id="{8686B2E1-42E0-4E06-9BB9-77F8AD66169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00828" y="580572"/>
            <a:ext cx="4917172" cy="39122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5369485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número de diapositiva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11</a:t>
            </a:fld>
            <a:endParaRPr lang="es-MX"/>
          </a:p>
        </p:txBody>
      </p:sp>
      <p:pic>
        <p:nvPicPr>
          <p:cNvPr id="3" name="Picture 2" descr="http://assets.sbnation.com/assets/1774877/Screen_Shot_2012-11-20_at_11.55.49_PM.png">
            <a:extLst>
              <a:ext uri="{FF2B5EF4-FFF2-40B4-BE49-F238E27FC236}">
                <a16:creationId xmlns:a16="http://schemas.microsoft.com/office/drawing/2014/main" id="{57C8A2E7-9FA6-4BD4-A4B4-1A453E844B4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5615" y="1116104"/>
            <a:ext cx="2611415" cy="20777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Arrow: Right 4">
            <a:extLst>
              <a:ext uri="{FF2B5EF4-FFF2-40B4-BE49-F238E27FC236}">
                <a16:creationId xmlns:a16="http://schemas.microsoft.com/office/drawing/2014/main" id="{2F8E30E1-667D-4161-9819-8C467B79F848}"/>
              </a:ext>
            </a:extLst>
          </p:cNvPr>
          <p:cNvSpPr/>
          <p:nvPr/>
        </p:nvSpPr>
        <p:spPr>
          <a:xfrm>
            <a:off x="3261076" y="1794833"/>
            <a:ext cx="1960775" cy="64102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Cylinder 5">
            <a:extLst>
              <a:ext uri="{FF2B5EF4-FFF2-40B4-BE49-F238E27FC236}">
                <a16:creationId xmlns:a16="http://schemas.microsoft.com/office/drawing/2014/main" id="{8243DCA1-FCB6-425E-841F-E12277C1E6CE}"/>
              </a:ext>
            </a:extLst>
          </p:cNvPr>
          <p:cNvSpPr/>
          <p:nvPr/>
        </p:nvSpPr>
        <p:spPr>
          <a:xfrm>
            <a:off x="5836334" y="1116102"/>
            <a:ext cx="1781666" cy="1998483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Score </a:t>
            </a:r>
            <a:r>
              <a:rPr lang="es-MX" dirty="0" err="1"/>
              <a:t>Database</a:t>
            </a:r>
            <a:endParaRPr lang="en-US" dirty="0"/>
          </a:p>
        </p:txBody>
      </p:sp>
      <p:sp>
        <p:nvSpPr>
          <p:cNvPr id="6" name="TextBox 6">
            <a:extLst>
              <a:ext uri="{FF2B5EF4-FFF2-40B4-BE49-F238E27FC236}">
                <a16:creationId xmlns:a16="http://schemas.microsoft.com/office/drawing/2014/main" id="{3AB8A6F9-C2DD-47FF-AE48-F88737AEA8CF}"/>
              </a:ext>
            </a:extLst>
          </p:cNvPr>
          <p:cNvSpPr txBox="1"/>
          <p:nvPr/>
        </p:nvSpPr>
        <p:spPr>
          <a:xfrm>
            <a:off x="4989324" y="3321544"/>
            <a:ext cx="43000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dirty="0"/>
              <a:t>Que otra información va a la base de datos?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5667592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número de diapositiva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12</a:t>
            </a:fld>
            <a:endParaRPr lang="es-MX"/>
          </a:p>
        </p:txBody>
      </p:sp>
      <p:sp>
        <p:nvSpPr>
          <p:cNvPr id="3" name="Cylinder 3">
            <a:extLst>
              <a:ext uri="{FF2B5EF4-FFF2-40B4-BE49-F238E27FC236}">
                <a16:creationId xmlns:a16="http://schemas.microsoft.com/office/drawing/2014/main" id="{47E1671F-E76F-4D62-8A10-95B9A6E2157A}"/>
              </a:ext>
            </a:extLst>
          </p:cNvPr>
          <p:cNvSpPr/>
          <p:nvPr/>
        </p:nvSpPr>
        <p:spPr>
          <a:xfrm>
            <a:off x="930859" y="1372871"/>
            <a:ext cx="1781666" cy="1998483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Score </a:t>
            </a:r>
            <a:r>
              <a:rPr lang="es-MX" dirty="0" err="1"/>
              <a:t>Database</a:t>
            </a:r>
            <a:endParaRPr lang="en-US" dirty="0"/>
          </a:p>
        </p:txBody>
      </p:sp>
      <p:pic>
        <p:nvPicPr>
          <p:cNvPr id="4" name="Picture 2" descr="http://academic2.strose.edu/math_and_science/avitabij/cis503fall06/answers3_files/image004.jpg">
            <a:extLst>
              <a:ext uri="{FF2B5EF4-FFF2-40B4-BE49-F238E27FC236}">
                <a16:creationId xmlns:a16="http://schemas.microsoft.com/office/drawing/2014/main" id="{7FE77DBC-FEA2-4EF9-94DE-DF9D1C497F4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59945" y="1372871"/>
            <a:ext cx="4050225" cy="24188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Arrow: Right 4">
            <a:extLst>
              <a:ext uri="{FF2B5EF4-FFF2-40B4-BE49-F238E27FC236}">
                <a16:creationId xmlns:a16="http://schemas.microsoft.com/office/drawing/2014/main" id="{9078155F-0A38-443A-A504-2689740CBC70}"/>
              </a:ext>
            </a:extLst>
          </p:cNvPr>
          <p:cNvSpPr/>
          <p:nvPr/>
        </p:nvSpPr>
        <p:spPr>
          <a:xfrm>
            <a:off x="3004757" y="2193003"/>
            <a:ext cx="1621410" cy="17910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511365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091C52-56CC-4007-9931-6BB2BAE4EC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Ciclo de vida del dato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FF4AFE-EBD4-42D4-97AD-3A37B9A0F44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/>
              <a:t>En que momento se destruye el dato?</a:t>
            </a:r>
          </a:p>
          <a:p>
            <a:endParaRPr lang="es-MX" dirty="0"/>
          </a:p>
          <a:p>
            <a:r>
              <a:rPr lang="es-MX" dirty="0"/>
              <a:t>Cuanto tiempo dura el dato?</a:t>
            </a:r>
          </a:p>
          <a:p>
            <a:endParaRPr lang="es-MX" dirty="0"/>
          </a:p>
          <a:p>
            <a:r>
              <a:rPr lang="es-MX" dirty="0"/>
              <a:t>Como se va a modificar el dato?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1520544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En que momento se destruye el dato?</a:t>
            </a:r>
            <a:endParaRPr lang="es-MX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sz="2000" dirty="0" smtClean="0"/>
              <a:t>El dato se destruye cuando se decide que no es útil para el negocio.</a:t>
            </a:r>
          </a:p>
          <a:p>
            <a:endParaRPr lang="es-MX" sz="2000" dirty="0"/>
          </a:p>
          <a:p>
            <a:r>
              <a:rPr lang="es-MX" sz="2000" dirty="0" smtClean="0"/>
              <a:t>El dato se destruye cuando se decide que su integridad ha sido comprometida.</a:t>
            </a:r>
          </a:p>
          <a:p>
            <a:endParaRPr lang="es-MX" sz="2000" dirty="0"/>
          </a:p>
          <a:p>
            <a:r>
              <a:rPr lang="es-MX" sz="2000" dirty="0" smtClean="0"/>
              <a:t>El dato se destruye cuando su ciclo de vida se ha cumplido.</a:t>
            </a:r>
            <a:endParaRPr lang="es-MX" sz="2000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14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99487001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En que momento se destruye el dato?</a:t>
            </a:r>
            <a:endParaRPr lang="es-MX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 smtClean="0"/>
              <a:t>En el ejemplo de basquetbol, se destruye un dato como un segundo en el que no sucedió nada relevante.</a:t>
            </a:r>
          </a:p>
          <a:p>
            <a:endParaRPr lang="es-MX" dirty="0"/>
          </a:p>
          <a:p>
            <a:r>
              <a:rPr lang="es-MX" dirty="0" smtClean="0"/>
              <a:t>Se destruyen datos como si se saludo con un amigo.</a:t>
            </a:r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15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64529351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¿Cuánto tiempo dura el dato?</a:t>
            </a:r>
            <a:endParaRPr lang="es-MX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 smtClean="0"/>
              <a:t>El dato dura la cantidad de tiempo necesaria para resolver un problema del negocio.</a:t>
            </a:r>
          </a:p>
          <a:p>
            <a:endParaRPr lang="es-MX" dirty="0"/>
          </a:p>
          <a:p>
            <a:pPr marL="76200" indent="0">
              <a:buNone/>
            </a:pPr>
            <a:r>
              <a:rPr lang="es-MX" dirty="0" smtClean="0"/>
              <a:t> </a:t>
            </a:r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16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33566133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Cuánto tiempo dura el dato?</a:t>
            </a:r>
            <a:endParaRPr lang="es-MX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 smtClean="0"/>
              <a:t>En el ejemplo de basquetbol, la estadística dura hasta que no la necesitemos.</a:t>
            </a:r>
          </a:p>
          <a:p>
            <a:pPr lvl="1"/>
            <a:r>
              <a:rPr lang="es-MX" dirty="0" smtClean="0"/>
              <a:t>Jugador retirado?</a:t>
            </a:r>
          </a:p>
          <a:p>
            <a:pPr lvl="1"/>
            <a:r>
              <a:rPr lang="es-MX" dirty="0" smtClean="0"/>
              <a:t>Estadio destruido?</a:t>
            </a:r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17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84155890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Como se va a modificar el dato?</a:t>
            </a:r>
            <a:endParaRPr lang="es-MX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 smtClean="0"/>
              <a:t>Se debe tener total control de como se </a:t>
            </a:r>
            <a:r>
              <a:rPr lang="es-MX" dirty="0" err="1" smtClean="0"/>
              <a:t>módifica</a:t>
            </a:r>
            <a:r>
              <a:rPr lang="es-MX" dirty="0" smtClean="0"/>
              <a:t>.</a:t>
            </a:r>
          </a:p>
          <a:p>
            <a:endParaRPr lang="es-MX" dirty="0"/>
          </a:p>
          <a:p>
            <a:r>
              <a:rPr lang="es-MX" dirty="0" smtClean="0"/>
              <a:t>En que base de datos se  almacena</a:t>
            </a:r>
          </a:p>
          <a:p>
            <a:endParaRPr lang="es-MX" dirty="0"/>
          </a:p>
          <a:p>
            <a:r>
              <a:rPr lang="es-MX" dirty="0" smtClean="0"/>
              <a:t>Que tipo de transformación se le hace.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18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21841173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19</a:t>
            </a:fld>
            <a:endParaRPr lang="es-MX"/>
          </a:p>
        </p:txBody>
      </p:sp>
      <p:pic>
        <p:nvPicPr>
          <p:cNvPr id="3074" name="Picture 2" descr="Image result for tesla model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7353" y="265800"/>
            <a:ext cx="8258175" cy="46863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 descr="Image result for tesla logo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0286" y="856494"/>
            <a:ext cx="1140824" cy="14722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499501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s-MX" dirty="0" smtClean="0"/>
              <a:t>Noticias del día</a:t>
            </a:r>
            <a:endParaRPr lang="es-MX" dirty="0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s-MX" dirty="0" smtClean="0"/>
              <a:t>Qué ha pasado en el mundo de Data </a:t>
            </a:r>
            <a:r>
              <a:rPr lang="es-MX" dirty="0" err="1" smtClean="0"/>
              <a:t>Science</a:t>
            </a:r>
            <a:r>
              <a:rPr lang="es-MX" dirty="0" smtClean="0"/>
              <a:t>?</a:t>
            </a:r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2</a:t>
            </a:fld>
            <a:endParaRPr lang="es-MX"/>
          </a:p>
        </p:txBody>
      </p:sp>
      <p:sp>
        <p:nvSpPr>
          <p:cNvPr id="5" name="Google Shape;224;p14"/>
          <p:cNvSpPr txBox="1"/>
          <p:nvPr/>
        </p:nvSpPr>
        <p:spPr>
          <a:xfrm>
            <a:off x="463525" y="0"/>
            <a:ext cx="2181600" cy="313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0" b="1" dirty="0">
                <a:solidFill>
                  <a:srgbClr val="3F5378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0</a:t>
            </a:r>
            <a:endParaRPr sz="3000" b="1" dirty="0">
              <a:solidFill>
                <a:srgbClr val="3F5378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</p:spTree>
    <p:extLst>
      <p:ext uri="{BB962C8B-B14F-4D97-AF65-F5344CB8AC3E}">
        <p14:creationId xmlns:p14="http://schemas.microsoft.com/office/powerpoint/2010/main" val="60739241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número de diapositiva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20</a:t>
            </a:fld>
            <a:endParaRPr lang="es-MX"/>
          </a:p>
        </p:txBody>
      </p:sp>
      <p:pic>
        <p:nvPicPr>
          <p:cNvPr id="3" name="Picture 2" descr="Image result for tesla model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117600"/>
            <a:ext cx="4834052" cy="27431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ángulo 3"/>
          <p:cNvSpPr/>
          <p:nvPr/>
        </p:nvSpPr>
        <p:spPr>
          <a:xfrm>
            <a:off x="4862286" y="1930400"/>
            <a:ext cx="2755714" cy="1439645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1800" dirty="0" smtClean="0"/>
              <a:t>Cuantos datos se generan?</a:t>
            </a:r>
            <a:endParaRPr lang="es-MX" sz="1800" dirty="0"/>
          </a:p>
        </p:txBody>
      </p:sp>
    </p:spTree>
    <p:extLst>
      <p:ext uri="{BB962C8B-B14F-4D97-AF65-F5344CB8AC3E}">
        <p14:creationId xmlns:p14="http://schemas.microsoft.com/office/powerpoint/2010/main" val="96074814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número de diapositiva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21</a:t>
            </a:fld>
            <a:endParaRPr lang="es-MX"/>
          </a:p>
        </p:txBody>
      </p:sp>
      <p:pic>
        <p:nvPicPr>
          <p:cNvPr id="3" name="Imagen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75542" y="628626"/>
            <a:ext cx="5163457" cy="34836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378058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número de diapositiva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22</a:t>
            </a:fld>
            <a:endParaRPr lang="es-MX"/>
          </a:p>
        </p:txBody>
      </p:sp>
      <p:sp>
        <p:nvSpPr>
          <p:cNvPr id="3" name="Cylinder 3">
            <a:extLst>
              <a:ext uri="{FF2B5EF4-FFF2-40B4-BE49-F238E27FC236}">
                <a16:creationId xmlns:a16="http://schemas.microsoft.com/office/drawing/2014/main" id="{FB8FB89C-D319-4053-9C42-2E6705A205EE}"/>
              </a:ext>
            </a:extLst>
          </p:cNvPr>
          <p:cNvSpPr/>
          <p:nvPr/>
        </p:nvSpPr>
        <p:spPr>
          <a:xfrm>
            <a:off x="6521702" y="1362847"/>
            <a:ext cx="1781666" cy="1998483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Motor </a:t>
            </a:r>
            <a:r>
              <a:rPr lang="es-MX" dirty="0" err="1"/>
              <a:t>Database</a:t>
            </a:r>
            <a:endParaRPr lang="en-US" dirty="0"/>
          </a:p>
        </p:txBody>
      </p:sp>
      <p:sp>
        <p:nvSpPr>
          <p:cNvPr id="4" name="Arrow: Right 5">
            <a:extLst>
              <a:ext uri="{FF2B5EF4-FFF2-40B4-BE49-F238E27FC236}">
                <a16:creationId xmlns:a16="http://schemas.microsoft.com/office/drawing/2014/main" id="{FBE69F69-46CA-4859-BB78-F68CD4E54F39}"/>
              </a:ext>
            </a:extLst>
          </p:cNvPr>
          <p:cNvSpPr/>
          <p:nvPr/>
        </p:nvSpPr>
        <p:spPr>
          <a:xfrm>
            <a:off x="3382577" y="2173552"/>
            <a:ext cx="2894028" cy="41477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6">
            <a:extLst>
              <a:ext uri="{FF2B5EF4-FFF2-40B4-BE49-F238E27FC236}">
                <a16:creationId xmlns:a16="http://schemas.microsoft.com/office/drawing/2014/main" id="{36AC429E-DB20-4FA5-9680-3DD5A128B26A}"/>
              </a:ext>
            </a:extLst>
          </p:cNvPr>
          <p:cNvSpPr txBox="1"/>
          <p:nvPr/>
        </p:nvSpPr>
        <p:spPr>
          <a:xfrm>
            <a:off x="4724440" y="3662987"/>
            <a:ext cx="52700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dirty="0"/>
              <a:t>Que otra información se almacena en la base de datos</a:t>
            </a:r>
            <a:endParaRPr lang="en-US" dirty="0"/>
          </a:p>
        </p:txBody>
      </p:sp>
      <p:pic>
        <p:nvPicPr>
          <p:cNvPr id="6" name="Picture 2" descr="Image result for tesla model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568" y="1437513"/>
            <a:ext cx="3325009" cy="18868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929935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número de diapositiva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23</a:t>
            </a:fld>
            <a:endParaRPr lang="es-MX"/>
          </a:p>
        </p:txBody>
      </p:sp>
      <p:pic>
        <p:nvPicPr>
          <p:cNvPr id="3" name="Picture 2" descr="https://image.slidesharecdn.com/anprreport-121004145029-phpapp01/95/anpr-based-licence-plate-detection-report-48-728.jpg?cb=1349362822">
            <a:extLst>
              <a:ext uri="{FF2B5EF4-FFF2-40B4-BE49-F238E27FC236}">
                <a16:creationId xmlns:a16="http://schemas.microsoft.com/office/drawing/2014/main" id="{F71C824F-EDBB-4702-BEE6-5506C56EB12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495" t="21030" r="7131" b="6329"/>
          <a:stretch/>
        </p:blipFill>
        <p:spPr bwMode="auto">
          <a:xfrm>
            <a:off x="3906191" y="1248229"/>
            <a:ext cx="3884540" cy="23381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Cylinder 4">
            <a:extLst>
              <a:ext uri="{FF2B5EF4-FFF2-40B4-BE49-F238E27FC236}">
                <a16:creationId xmlns:a16="http://schemas.microsoft.com/office/drawing/2014/main" id="{D86EE22E-CDA5-4DB9-B2DD-1390B4B7532C}"/>
              </a:ext>
            </a:extLst>
          </p:cNvPr>
          <p:cNvSpPr/>
          <p:nvPr/>
        </p:nvSpPr>
        <p:spPr>
          <a:xfrm>
            <a:off x="257366" y="1417164"/>
            <a:ext cx="1781666" cy="1998483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Motor </a:t>
            </a:r>
            <a:r>
              <a:rPr lang="es-MX" dirty="0" err="1"/>
              <a:t>Database</a:t>
            </a:r>
            <a:endParaRPr lang="en-US" dirty="0"/>
          </a:p>
        </p:txBody>
      </p:sp>
      <p:sp>
        <p:nvSpPr>
          <p:cNvPr id="5" name="Arrow: Right 5">
            <a:extLst>
              <a:ext uri="{FF2B5EF4-FFF2-40B4-BE49-F238E27FC236}">
                <a16:creationId xmlns:a16="http://schemas.microsoft.com/office/drawing/2014/main" id="{4CB8889E-3B57-4694-B171-0DF13B4A593B}"/>
              </a:ext>
            </a:extLst>
          </p:cNvPr>
          <p:cNvSpPr/>
          <p:nvPr/>
        </p:nvSpPr>
        <p:spPr>
          <a:xfrm>
            <a:off x="2161581" y="2105319"/>
            <a:ext cx="1470581" cy="41477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047986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091C52-56CC-4007-9931-6BB2BAE4EC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Ciclo de vida del dato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FF4AFE-EBD4-42D4-97AD-3A37B9A0F44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/>
              <a:t>En que momento se destruye el dato?</a:t>
            </a:r>
          </a:p>
          <a:p>
            <a:endParaRPr lang="es-MX" dirty="0"/>
          </a:p>
          <a:p>
            <a:r>
              <a:rPr lang="es-MX" dirty="0"/>
              <a:t>Cuanto tiempo dura el dato?</a:t>
            </a:r>
          </a:p>
          <a:p>
            <a:endParaRPr lang="es-MX" dirty="0"/>
          </a:p>
          <a:p>
            <a:r>
              <a:rPr lang="es-MX" dirty="0"/>
              <a:t>Como se va a modificar el dato?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661532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354BFE-5512-400A-9E94-8C4DD8354D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Gobierno de Datos (Data </a:t>
            </a:r>
            <a:r>
              <a:rPr lang="es-MX" dirty="0" err="1"/>
              <a:t>Governance</a:t>
            </a:r>
            <a:r>
              <a:rPr lang="es-MX" dirty="0"/>
              <a:t>)</a:t>
            </a:r>
            <a:endParaRPr lang="en-US" dirty="0"/>
          </a:p>
        </p:txBody>
      </p:sp>
      <p:pic>
        <p:nvPicPr>
          <p:cNvPr id="4098" name="Picture 2" descr="Image result for burocrata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49714" y="1483477"/>
            <a:ext cx="4588782" cy="29135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439845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C8E320-C844-4B93-9487-BD30FDD243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Gobierno de datos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645CF3-198A-4EEF-AAC2-F4BBE661B88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s-MX" dirty="0"/>
              <a:t>Es una serie de principios para asegurar que:</a:t>
            </a:r>
          </a:p>
          <a:p>
            <a:endParaRPr lang="es-MX" dirty="0"/>
          </a:p>
          <a:p>
            <a:pPr lvl="1"/>
            <a:r>
              <a:rPr lang="es-MX" dirty="0"/>
              <a:t>Los datos son de alta calidad</a:t>
            </a:r>
          </a:p>
          <a:p>
            <a:pPr lvl="1"/>
            <a:endParaRPr lang="es-MX" dirty="0"/>
          </a:p>
          <a:p>
            <a:pPr lvl="1"/>
            <a:r>
              <a:rPr lang="es-MX" dirty="0"/>
              <a:t>Los datos están seguros</a:t>
            </a:r>
          </a:p>
          <a:p>
            <a:pPr lvl="2"/>
            <a:r>
              <a:rPr lang="es-MX" dirty="0"/>
              <a:t>Acceso</a:t>
            </a:r>
          </a:p>
          <a:p>
            <a:pPr lvl="2"/>
            <a:r>
              <a:rPr lang="es-MX" dirty="0"/>
              <a:t>Escritura</a:t>
            </a:r>
          </a:p>
          <a:p>
            <a:pPr lvl="2"/>
            <a:r>
              <a:rPr lang="es-MX" dirty="0" smtClean="0"/>
              <a:t>Borrado</a:t>
            </a:r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323885727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Gobierno de Datos</a:t>
            </a:r>
            <a:endParaRPr lang="es-MX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1"/>
            <a:r>
              <a:rPr lang="es-MX" sz="1800" dirty="0"/>
              <a:t>Los datos están correctamente administrados</a:t>
            </a:r>
          </a:p>
          <a:p>
            <a:pPr lvl="1"/>
            <a:endParaRPr lang="es-MX" sz="1800" dirty="0"/>
          </a:p>
          <a:p>
            <a:pPr lvl="1"/>
            <a:r>
              <a:rPr lang="es-MX" sz="1800" dirty="0"/>
              <a:t>Los datos están correctamente catalogados</a:t>
            </a:r>
          </a:p>
          <a:p>
            <a:pPr lvl="2"/>
            <a:r>
              <a:rPr lang="es-MX" sz="1800" dirty="0"/>
              <a:t>Bases de datos</a:t>
            </a:r>
          </a:p>
          <a:p>
            <a:pPr lvl="2"/>
            <a:r>
              <a:rPr lang="es-MX" sz="1800" dirty="0"/>
              <a:t>Respaldos</a:t>
            </a:r>
          </a:p>
          <a:p>
            <a:pPr lvl="2"/>
            <a:r>
              <a:rPr lang="es-MX" sz="1800" dirty="0" err="1"/>
              <a:t>Catalogos</a:t>
            </a:r>
            <a:endParaRPr lang="es-MX" sz="1800" dirty="0"/>
          </a:p>
          <a:p>
            <a:pPr lvl="2"/>
            <a:r>
              <a:rPr lang="es-MX" sz="1800" dirty="0" err="1"/>
              <a:t>Etc</a:t>
            </a:r>
            <a:endParaRPr lang="es-MX" sz="1800" dirty="0"/>
          </a:p>
          <a:p>
            <a:endParaRPr lang="es-MX" sz="1800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27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26403641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28</a:t>
            </a:fld>
            <a:endParaRPr lang="es-MX"/>
          </a:p>
        </p:txBody>
      </p:sp>
      <p:pic>
        <p:nvPicPr>
          <p:cNvPr id="7172" name="Picture 4" descr="Image result for SAT Mexico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7721190" cy="51435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9640537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número de diapositiva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29</a:t>
            </a:fld>
            <a:endParaRPr lang="es-MX"/>
          </a:p>
        </p:txBody>
      </p:sp>
      <p:pic>
        <p:nvPicPr>
          <p:cNvPr id="3" name="Picture 2" descr="Disciplinas para un efectivo gobierno de datos.">
            <a:extLst>
              <a:ext uri="{FF2B5EF4-FFF2-40B4-BE49-F238E27FC236}">
                <a16:creationId xmlns:a16="http://schemas.microsoft.com/office/drawing/2014/main" id="{E9F25BB7-C8F9-408A-AD5B-22C58588A96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28643" y="571059"/>
            <a:ext cx="5889357" cy="39093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0619492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3</a:t>
            </a:fld>
            <a:endParaRPr lang="es-MX"/>
          </a:p>
        </p:txBody>
      </p:sp>
      <p:pic>
        <p:nvPicPr>
          <p:cNvPr id="2" name="Imagen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8000" y="1422400"/>
            <a:ext cx="3382335" cy="2905124"/>
          </a:xfrm>
          <a:prstGeom prst="rect">
            <a:avLst/>
          </a:prstGeom>
        </p:spPr>
      </p:pic>
      <p:pic>
        <p:nvPicPr>
          <p:cNvPr id="3" name="Imagen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30517" y="1422400"/>
            <a:ext cx="3594308" cy="2457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971587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número de diapositiva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30</a:t>
            </a:fld>
            <a:endParaRPr lang="es-MX"/>
          </a:p>
        </p:txBody>
      </p:sp>
      <p:pic>
        <p:nvPicPr>
          <p:cNvPr id="3" name="Picture 2" descr="http://www.cdmpaustralia.info/sites/default/files/styles/square/public/DAMA_logo_blk%20750%20750.jpg?itok=tY62VN-H">
            <a:extLst>
              <a:ext uri="{FF2B5EF4-FFF2-40B4-BE49-F238E27FC236}">
                <a16:creationId xmlns:a16="http://schemas.microsoft.com/office/drawing/2014/main" id="{83005E8B-BC4C-4175-965D-7D20EB61D1B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37878" y="990412"/>
            <a:ext cx="3398363" cy="33983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5092059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14"/>
          <p:cNvSpPr txBox="1">
            <a:spLocks noGrp="1"/>
          </p:cNvSpPr>
          <p:nvPr>
            <p:ph type="ctrTitle"/>
          </p:nvPr>
        </p:nvSpPr>
        <p:spPr>
          <a:xfrm>
            <a:off x="463525" y="2871148"/>
            <a:ext cx="40944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dirty="0" smtClean="0"/>
              <a:t>Que es Big Data y como se relaciona con la Nube</a:t>
            </a:r>
            <a:endParaRPr lang="es-MX" dirty="0"/>
          </a:p>
        </p:txBody>
      </p:sp>
      <p:sp>
        <p:nvSpPr>
          <p:cNvPr id="222" name="Google Shape;222;p14"/>
          <p:cNvSpPr txBox="1">
            <a:spLocks noGrp="1"/>
          </p:cNvSpPr>
          <p:nvPr>
            <p:ph type="subTitle" idx="1"/>
          </p:nvPr>
        </p:nvSpPr>
        <p:spPr>
          <a:xfrm>
            <a:off x="463525" y="3975449"/>
            <a:ext cx="40944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1000"/>
              </a:spcAft>
              <a:buNone/>
            </a:pPr>
            <a:r>
              <a:rPr lang="es-MX" dirty="0" smtClean="0"/>
              <a:t>Con que se come?</a:t>
            </a:r>
            <a:endParaRPr lang="es-MX" dirty="0"/>
          </a:p>
        </p:txBody>
      </p:sp>
      <p:sp>
        <p:nvSpPr>
          <p:cNvPr id="223" name="Google Shape;223;p14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31</a:t>
            </a:fld>
            <a:endParaRPr/>
          </a:p>
        </p:txBody>
      </p:sp>
      <p:sp>
        <p:nvSpPr>
          <p:cNvPr id="224" name="Google Shape;224;p14"/>
          <p:cNvSpPr txBox="1"/>
          <p:nvPr/>
        </p:nvSpPr>
        <p:spPr>
          <a:xfrm>
            <a:off x="463525" y="0"/>
            <a:ext cx="2181600" cy="313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0" b="1" dirty="0">
                <a:solidFill>
                  <a:srgbClr val="3F5378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3</a:t>
            </a:r>
            <a:endParaRPr sz="3000" b="1" dirty="0">
              <a:solidFill>
                <a:srgbClr val="3F5378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</p:spTree>
    <p:extLst>
      <p:ext uri="{BB962C8B-B14F-4D97-AF65-F5344CB8AC3E}">
        <p14:creationId xmlns:p14="http://schemas.microsoft.com/office/powerpoint/2010/main" val="1438913087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15"/>
          <p:cNvSpPr txBox="1">
            <a:spLocks noGrp="1"/>
          </p:cNvSpPr>
          <p:nvPr>
            <p:ph type="body" idx="1"/>
          </p:nvPr>
        </p:nvSpPr>
        <p:spPr>
          <a:xfrm>
            <a:off x="829775" y="1202000"/>
            <a:ext cx="5090700" cy="274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buNone/>
            </a:pPr>
            <a:r>
              <a:rPr lang="en-US" i="0" dirty="0"/>
              <a:t>If we have data, let’s look at data. If all we have are opinions, let’s go with mine</a:t>
            </a:r>
            <a:endParaRPr lang="en" dirty="0" smtClean="0"/>
          </a:p>
          <a:p>
            <a:pPr marL="0" lvl="0" indent="0" algn="r">
              <a:buNone/>
            </a:pPr>
            <a:r>
              <a:rPr lang="es-MX" i="0" dirty="0" err="1"/>
              <a:t>Jim</a:t>
            </a:r>
            <a:r>
              <a:rPr lang="es-MX" i="0" dirty="0"/>
              <a:t> </a:t>
            </a:r>
            <a:r>
              <a:rPr lang="es-MX" i="0" dirty="0" err="1" smtClean="0"/>
              <a:t>Barksdale</a:t>
            </a:r>
            <a:endParaRPr lang="es-MX" i="0" dirty="0" smtClean="0"/>
          </a:p>
          <a:p>
            <a:pPr marL="0" lvl="0" indent="0" algn="r">
              <a:buNone/>
            </a:pPr>
            <a:r>
              <a:rPr lang="es-MX" i="0" dirty="0" err="1" smtClean="0"/>
              <a:t>Former</a:t>
            </a:r>
            <a:r>
              <a:rPr lang="es-MX" i="0" dirty="0" smtClean="0"/>
              <a:t> Netscape CEO</a:t>
            </a:r>
            <a:endParaRPr dirty="0"/>
          </a:p>
        </p:txBody>
      </p:sp>
      <p:sp>
        <p:nvSpPr>
          <p:cNvPr id="230" name="Google Shape;230;p15"/>
          <p:cNvSpPr txBox="1">
            <a:spLocks noGrp="1"/>
          </p:cNvSpPr>
          <p:nvPr>
            <p:ph type="sldNum" idx="4294967295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32</a:t>
            </a:fld>
            <a:endParaRPr/>
          </a:p>
        </p:txBody>
      </p:sp>
      <p:sp>
        <p:nvSpPr>
          <p:cNvPr id="231" name="Google Shape;231;p15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32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95726714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exto 1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2800" i="0" dirty="0"/>
              <a:t>Big data is like teenage sex: everyone talks about it, nobody really knows how to do it, everyone thinks everyone else is doing it, so everyone claims they are doing it...</a:t>
            </a:r>
            <a:endParaRPr lang="es-MX" sz="2800" dirty="0"/>
          </a:p>
        </p:txBody>
      </p:sp>
      <p:sp>
        <p:nvSpPr>
          <p:cNvPr id="3" name="Marcador de número de diapositiva 2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33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769482491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Big Data</a:t>
            </a:r>
            <a:endParaRPr lang="es-MX" dirty="0"/>
          </a:p>
        </p:txBody>
      </p:sp>
      <p:sp>
        <p:nvSpPr>
          <p:cNvPr id="5" name="Marcador de texto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 smtClean="0"/>
              <a:t>Se refiere al tratamiento de datos masivos:</a:t>
            </a:r>
          </a:p>
          <a:p>
            <a:pPr lvl="1"/>
            <a:r>
              <a:rPr lang="es-MX" dirty="0" smtClean="0"/>
              <a:t>Almacenamiento</a:t>
            </a:r>
          </a:p>
          <a:p>
            <a:pPr lvl="1"/>
            <a:r>
              <a:rPr lang="es-MX" dirty="0" smtClean="0"/>
              <a:t>Procesamiento</a:t>
            </a:r>
          </a:p>
          <a:p>
            <a:pPr lvl="1"/>
            <a:r>
              <a:rPr lang="es-MX" dirty="0" smtClean="0"/>
              <a:t>Análisis</a:t>
            </a:r>
          </a:p>
          <a:p>
            <a:pPr lvl="1"/>
            <a:r>
              <a:rPr lang="es-MX" dirty="0" smtClean="0"/>
              <a:t>Visualización</a:t>
            </a:r>
            <a:endParaRPr lang="es-MX" dirty="0"/>
          </a:p>
        </p:txBody>
      </p:sp>
      <p:sp>
        <p:nvSpPr>
          <p:cNvPr id="3" name="Marcador de número de diapositiva 2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34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425304224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Big Data</a:t>
            </a:r>
            <a:endParaRPr lang="es-MX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 smtClean="0"/>
              <a:t>Almacenamiento:</a:t>
            </a:r>
          </a:p>
          <a:p>
            <a:pPr lvl="1"/>
            <a:r>
              <a:rPr lang="es-MX" dirty="0" smtClean="0"/>
              <a:t>Data </a:t>
            </a:r>
            <a:r>
              <a:rPr lang="es-MX" dirty="0" err="1" smtClean="0"/>
              <a:t>Lakes</a:t>
            </a:r>
            <a:r>
              <a:rPr lang="es-MX" dirty="0" smtClean="0"/>
              <a:t>, Bases de Datos, Data </a:t>
            </a:r>
            <a:r>
              <a:rPr lang="es-MX" dirty="0" err="1" smtClean="0"/>
              <a:t>Warehouses</a:t>
            </a:r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35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991978361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Big Data</a:t>
            </a:r>
            <a:endParaRPr lang="es-MX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 smtClean="0"/>
              <a:t>Procesamiento:</a:t>
            </a:r>
          </a:p>
          <a:p>
            <a:pPr lvl="1"/>
            <a:r>
              <a:rPr lang="es-MX" dirty="0" smtClean="0"/>
              <a:t>Buscadores:</a:t>
            </a:r>
          </a:p>
          <a:p>
            <a:pPr lvl="2"/>
            <a:r>
              <a:rPr lang="es-MX" dirty="0" err="1" smtClean="0"/>
              <a:t>Solr</a:t>
            </a:r>
            <a:r>
              <a:rPr lang="es-MX" dirty="0" smtClean="0"/>
              <a:t> y </a:t>
            </a:r>
            <a:r>
              <a:rPr lang="es-MX" dirty="0" err="1" smtClean="0"/>
              <a:t>Elasticsearch</a:t>
            </a:r>
            <a:endParaRPr lang="es-MX" dirty="0" smtClean="0"/>
          </a:p>
          <a:p>
            <a:pPr lvl="1"/>
            <a:r>
              <a:rPr lang="es-MX" dirty="0" err="1" smtClean="0"/>
              <a:t>Hadoop</a:t>
            </a:r>
            <a:endParaRPr lang="es-MX" dirty="0" smtClean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36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466369021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err="1" smtClean="0"/>
              <a:t>Hadoop</a:t>
            </a:r>
            <a:endParaRPr lang="es-MX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 smtClean="0"/>
              <a:t>Es almacenamiento/procesamiento en paralelo.</a:t>
            </a:r>
          </a:p>
          <a:p>
            <a:endParaRPr lang="es-MX" dirty="0"/>
          </a:p>
          <a:p>
            <a:endParaRPr lang="es-MX" dirty="0" smtClean="0"/>
          </a:p>
          <a:p>
            <a:endParaRPr lang="es-MX" dirty="0"/>
          </a:p>
          <a:p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37</a:t>
            </a:fld>
            <a:endParaRPr lang="es-MX"/>
          </a:p>
        </p:txBody>
      </p:sp>
      <p:pic>
        <p:nvPicPr>
          <p:cNvPr id="10242" name="Picture 2" descr="Image result for hadoop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80343" y="2550946"/>
            <a:ext cx="5747657" cy="18079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67758411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Big Data</a:t>
            </a:r>
            <a:endParaRPr lang="es-MX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 smtClean="0"/>
              <a:t>Análisis</a:t>
            </a:r>
          </a:p>
          <a:p>
            <a:pPr lvl="1"/>
            <a:r>
              <a:rPr lang="es-MX" dirty="0" err="1" smtClean="0"/>
              <a:t>Spark</a:t>
            </a:r>
            <a:r>
              <a:rPr lang="es-MX" dirty="0" smtClean="0"/>
              <a:t> (</a:t>
            </a:r>
            <a:r>
              <a:rPr lang="es-MX" dirty="0" err="1" smtClean="0"/>
              <a:t>Hadoop</a:t>
            </a:r>
            <a:r>
              <a:rPr lang="es-MX" dirty="0" smtClean="0"/>
              <a:t>)</a:t>
            </a:r>
          </a:p>
          <a:p>
            <a:pPr lvl="2"/>
            <a:r>
              <a:rPr lang="es-MX" dirty="0" err="1" smtClean="0"/>
              <a:t>Rspark</a:t>
            </a:r>
            <a:r>
              <a:rPr lang="es-MX" dirty="0" smtClean="0"/>
              <a:t>, </a:t>
            </a:r>
            <a:r>
              <a:rPr lang="es-MX" dirty="0" err="1" smtClean="0"/>
              <a:t>PySpark</a:t>
            </a:r>
            <a:endParaRPr lang="es-MX" dirty="0" smtClean="0"/>
          </a:p>
          <a:p>
            <a:pPr lvl="1"/>
            <a:r>
              <a:rPr lang="es-MX" dirty="0" smtClean="0"/>
              <a:t>SASS</a:t>
            </a:r>
          </a:p>
          <a:p>
            <a:pPr lvl="1"/>
            <a:r>
              <a:rPr lang="es-MX" dirty="0" smtClean="0"/>
              <a:t>SAP Hana</a:t>
            </a:r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38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361453250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Big Data</a:t>
            </a:r>
            <a:endParaRPr lang="es-MX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 smtClean="0"/>
              <a:t>Visualización</a:t>
            </a:r>
          </a:p>
          <a:p>
            <a:pPr lvl="1"/>
            <a:r>
              <a:rPr lang="es-MX" dirty="0" err="1" smtClean="0"/>
              <a:t>PowerBI</a:t>
            </a:r>
            <a:r>
              <a:rPr lang="es-MX" dirty="0" smtClean="0"/>
              <a:t> (Microsoft)</a:t>
            </a:r>
          </a:p>
          <a:p>
            <a:pPr lvl="1"/>
            <a:r>
              <a:rPr lang="es-MX" dirty="0" err="1" smtClean="0"/>
              <a:t>Tableau</a:t>
            </a:r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39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83945832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14"/>
          <p:cNvSpPr txBox="1">
            <a:spLocks noGrp="1"/>
          </p:cNvSpPr>
          <p:nvPr>
            <p:ph type="ctrTitle"/>
          </p:nvPr>
        </p:nvSpPr>
        <p:spPr>
          <a:xfrm>
            <a:off x="463525" y="2871148"/>
            <a:ext cx="40944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dirty="0" smtClean="0"/>
              <a:t>Anuncios parroquiales</a:t>
            </a:r>
            <a:endParaRPr lang="es-MX" dirty="0"/>
          </a:p>
        </p:txBody>
      </p:sp>
      <p:sp>
        <p:nvSpPr>
          <p:cNvPr id="222" name="Google Shape;222;p14"/>
          <p:cNvSpPr txBox="1">
            <a:spLocks noGrp="1"/>
          </p:cNvSpPr>
          <p:nvPr>
            <p:ph type="subTitle" idx="1"/>
          </p:nvPr>
        </p:nvSpPr>
        <p:spPr>
          <a:xfrm>
            <a:off x="463525" y="3975449"/>
            <a:ext cx="40944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1000"/>
              </a:spcAft>
              <a:buNone/>
            </a:pPr>
            <a:r>
              <a:rPr lang="es-MX" dirty="0" smtClean="0"/>
              <a:t>Proyecto Final</a:t>
            </a:r>
            <a:endParaRPr lang="es-MX" dirty="0"/>
          </a:p>
        </p:txBody>
      </p:sp>
      <p:sp>
        <p:nvSpPr>
          <p:cNvPr id="223" name="Google Shape;223;p14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</a:t>
            </a:fld>
            <a:endParaRPr/>
          </a:p>
        </p:txBody>
      </p:sp>
      <p:sp>
        <p:nvSpPr>
          <p:cNvPr id="224" name="Google Shape;224;p14"/>
          <p:cNvSpPr txBox="1"/>
          <p:nvPr/>
        </p:nvSpPr>
        <p:spPr>
          <a:xfrm>
            <a:off x="463525" y="0"/>
            <a:ext cx="2181600" cy="313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0" b="1" dirty="0">
                <a:solidFill>
                  <a:srgbClr val="3F5378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1</a:t>
            </a:r>
            <a:endParaRPr sz="3000" b="1" dirty="0">
              <a:solidFill>
                <a:srgbClr val="3F5378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Características de Big Data</a:t>
            </a:r>
            <a:endParaRPr lang="es-MX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 smtClean="0"/>
              <a:t>Que características creen que tiene Big Data?</a:t>
            </a:r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40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724431185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Características de Big Data</a:t>
            </a:r>
            <a:endParaRPr lang="es-MX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 smtClean="0"/>
              <a:t>No cabe en una sola maquina</a:t>
            </a:r>
          </a:p>
          <a:p>
            <a:r>
              <a:rPr lang="es-MX" dirty="0" smtClean="0"/>
              <a:t>Se necesitan muchas maquinas en paralelo para procesar/almacenar los datos.</a:t>
            </a:r>
          </a:p>
          <a:p>
            <a:r>
              <a:rPr lang="es-MX" dirty="0" smtClean="0"/>
              <a:t>Se necesita mucho personal técnico para administrarlo</a:t>
            </a:r>
          </a:p>
          <a:p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41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75508547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42</a:t>
            </a:fld>
            <a:endParaRPr lang="es-MX"/>
          </a:p>
        </p:txBody>
      </p:sp>
      <p:pic>
        <p:nvPicPr>
          <p:cNvPr id="8194" name="Picture 2" descr="Image result for cloud computing comic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44034" y="693700"/>
            <a:ext cx="4242252" cy="3942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00907475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Cloud Computing</a:t>
            </a:r>
            <a:endParaRPr lang="es-MX" dirty="0"/>
          </a:p>
        </p:txBody>
      </p:sp>
      <p:sp>
        <p:nvSpPr>
          <p:cNvPr id="4" name="Marcador de texto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 smtClean="0"/>
              <a:t>Son maquinas que están en algún lugar del universo:</a:t>
            </a:r>
          </a:p>
          <a:p>
            <a:pPr lvl="1"/>
            <a:r>
              <a:rPr lang="es-MX" dirty="0" smtClean="0"/>
              <a:t>Otro estado</a:t>
            </a:r>
          </a:p>
          <a:p>
            <a:pPr lvl="1"/>
            <a:r>
              <a:rPr lang="es-MX" dirty="0" smtClean="0"/>
              <a:t>Otro país</a:t>
            </a:r>
          </a:p>
          <a:p>
            <a:pPr lvl="1"/>
            <a:r>
              <a:rPr lang="es-MX" dirty="0" smtClean="0"/>
              <a:t>Otro continente</a:t>
            </a:r>
            <a:endParaRPr lang="es-MX" dirty="0"/>
          </a:p>
        </p:txBody>
      </p:sp>
      <p:sp>
        <p:nvSpPr>
          <p:cNvPr id="2" name="Marcador de número de diapositiva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43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203897977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D86D0C-1C85-4E20-9ADA-7F02CD1EEBBD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0" y="392113"/>
            <a:ext cx="5257800" cy="766762"/>
          </a:xfrm>
        </p:spPr>
        <p:txBody>
          <a:bodyPr/>
          <a:lstStyle/>
          <a:p>
            <a:r>
              <a:rPr lang="es-MX" dirty="0"/>
              <a:t>Cloud and Data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3A25C2-6F0B-4A1F-8B49-839562E7BE4F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0" y="1470025"/>
            <a:ext cx="3651250" cy="1489075"/>
          </a:xfrm>
        </p:spPr>
        <p:txBody>
          <a:bodyPr/>
          <a:lstStyle/>
          <a:p>
            <a:r>
              <a:rPr lang="es-MX" dirty="0"/>
              <a:t>Hay tres servicios de </a:t>
            </a:r>
            <a:r>
              <a:rPr lang="es-MX" dirty="0" err="1"/>
              <a:t>cloud</a:t>
            </a:r>
            <a:r>
              <a:rPr lang="es-MX" dirty="0"/>
              <a:t> (bueno, hay más):</a:t>
            </a:r>
          </a:p>
          <a:p>
            <a:endParaRPr lang="es-MX" dirty="0"/>
          </a:p>
          <a:p>
            <a:endParaRPr lang="en-US" dirty="0"/>
          </a:p>
        </p:txBody>
      </p:sp>
      <p:pic>
        <p:nvPicPr>
          <p:cNvPr id="10242" name="Picture 2" descr="Resultado de imagen para amazon logo">
            <a:extLst>
              <a:ext uri="{FF2B5EF4-FFF2-40B4-BE49-F238E27FC236}">
                <a16:creationId xmlns:a16="http://schemas.microsoft.com/office/drawing/2014/main" id="{00CF0B92-A207-4AD5-9A83-228249A4010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7642" y="2215049"/>
            <a:ext cx="2340466" cy="8575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44" name="Picture 4" descr="Resultado de imagen para google logo">
            <a:extLst>
              <a:ext uri="{FF2B5EF4-FFF2-40B4-BE49-F238E27FC236}">
                <a16:creationId xmlns:a16="http://schemas.microsoft.com/office/drawing/2014/main" id="{A045F9E4-F7A9-4588-AD4A-EED7CF77538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00054" y="2342166"/>
            <a:ext cx="1947813" cy="14608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46" name="Picture 6" descr="Resultado de imagen para microsoft logo">
            <a:extLst>
              <a:ext uri="{FF2B5EF4-FFF2-40B4-BE49-F238E27FC236}">
                <a16:creationId xmlns:a16="http://schemas.microsoft.com/office/drawing/2014/main" id="{FA5F1A1F-AD3E-4835-A63B-BD4511D733E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81802" y="3072595"/>
            <a:ext cx="2283860" cy="13193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21493413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:a16="http://schemas.microsoft.com/office/drawing/2014/main" id="{25C8D2C1-DA83-420D-9635-D52CE066B5DA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382" y="4800600"/>
            <a:ext cx="9141619" cy="342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434F74C9-6A0B-409E-AD1C-45B58BE91BB8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2" y="4750737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75" name="Straight Connector 74">
            <a:extLst>
              <a:ext uri="{FF2B5EF4-FFF2-40B4-BE49-F238E27FC236}">
                <a16:creationId xmlns:a16="http://schemas.microsoft.com/office/drawing/2014/main" id="{F5486A9D-1265-4B57-91E6-68E666B978BC}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05744" y="3257550"/>
            <a:ext cx="740664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266" name="Picture 2" descr="Resultado de imagen para gartner quadrant cloud 2017">
            <a:extLst>
              <a:ext uri="{FF2B5EF4-FFF2-40B4-BE49-F238E27FC236}">
                <a16:creationId xmlns:a16="http://schemas.microsoft.com/office/drawing/2014/main" id="{401029DC-8127-4560-AE16-DF865C28652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459" r="2" b="2736"/>
          <a:stretch/>
        </p:blipFill>
        <p:spPr bwMode="auto">
          <a:xfrm>
            <a:off x="3479800" y="7"/>
            <a:ext cx="5664200" cy="51434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7" name="Rectangle 76">
            <a:extLst>
              <a:ext uri="{FF2B5EF4-FFF2-40B4-BE49-F238E27FC236}">
                <a16:creationId xmlns:a16="http://schemas.microsoft.com/office/drawing/2014/main" id="{90AA6468-80AC-4DDF-9CFB-C7A9507E203F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2" y="0"/>
            <a:ext cx="3438551" cy="5143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9" name="Rectangle 78">
            <a:extLst>
              <a:ext uri="{FF2B5EF4-FFF2-40B4-BE49-F238E27FC236}">
                <a16:creationId xmlns:a16="http://schemas.microsoft.com/office/drawing/2014/main" id="{4AB900CC-5074-4746-A1A4-AF640455BD43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438563" y="0"/>
            <a:ext cx="48006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A05489A-E4D2-4E9A-84C7-403D00A4C5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2900" y="480060"/>
            <a:ext cx="2744435" cy="2194560"/>
          </a:xfrm>
        </p:spPr>
        <p:txBody>
          <a:bodyPr vert="horz" lIns="68580" tIns="34290" rIns="68580" bIns="34290" rtlCol="0" anchor="b">
            <a:normAutofit/>
          </a:bodyPr>
          <a:lstStyle/>
          <a:p>
            <a:r>
              <a:rPr lang="en-US" sz="3300">
                <a:solidFill>
                  <a:srgbClr val="FFFFFF"/>
                </a:solidFill>
              </a:rPr>
              <a:t>Gartner Diagram</a:t>
            </a:r>
          </a:p>
        </p:txBody>
      </p:sp>
    </p:spTree>
    <p:extLst>
      <p:ext uri="{BB962C8B-B14F-4D97-AF65-F5344CB8AC3E}">
        <p14:creationId xmlns:p14="http://schemas.microsoft.com/office/powerpoint/2010/main" val="1677573623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400B98-7A14-414D-926A-6176EDE53A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Ventajas de la nube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F35BDD0-5344-42BA-991C-468A2FCDDDB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s-MX" sz="1800" dirty="0"/>
              <a:t>Poder de procesamiento infinito</a:t>
            </a:r>
          </a:p>
          <a:p>
            <a:endParaRPr lang="es-MX" sz="1800" dirty="0"/>
          </a:p>
          <a:p>
            <a:r>
              <a:rPr lang="es-MX" sz="1800" dirty="0"/>
              <a:t>Capacidad de almacenamiento infinita.</a:t>
            </a:r>
          </a:p>
          <a:p>
            <a:endParaRPr lang="es-MX" sz="1800" dirty="0"/>
          </a:p>
          <a:p>
            <a:r>
              <a:rPr lang="es-MX" sz="1800" dirty="0"/>
              <a:t>De los mejores algoritmos y servicios al alcance de las manos.</a:t>
            </a:r>
          </a:p>
          <a:p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921470538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47</a:t>
            </a:fld>
            <a:endParaRPr lang="es-MX"/>
          </a:p>
        </p:txBody>
      </p:sp>
      <p:pic>
        <p:nvPicPr>
          <p:cNvPr id="9218" name="Picture 2" descr="Image result for azure architecture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37632" y="822552"/>
            <a:ext cx="5156654" cy="37115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557052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16"/>
          <p:cNvSpPr txBox="1">
            <a:spLocks noGrp="1"/>
          </p:cNvSpPr>
          <p:nvPr>
            <p:ph type="title"/>
          </p:nvPr>
        </p:nvSpPr>
        <p:spPr>
          <a:xfrm>
            <a:off x="814275" y="392575"/>
            <a:ext cx="5492400" cy="76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Proyecto Final</a:t>
            </a:r>
            <a:endParaRPr dirty="0"/>
          </a:p>
        </p:txBody>
      </p:sp>
      <p:sp>
        <p:nvSpPr>
          <p:cNvPr id="237" name="Google Shape;237;p16"/>
          <p:cNvSpPr txBox="1">
            <a:spLocks noGrp="1"/>
          </p:cNvSpPr>
          <p:nvPr>
            <p:ph type="body" idx="1"/>
          </p:nvPr>
        </p:nvSpPr>
        <p:spPr>
          <a:xfrm>
            <a:off x="814275" y="1327350"/>
            <a:ext cx="6132600" cy="314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76200" indent="0">
              <a:buNone/>
            </a:pPr>
            <a:r>
              <a:rPr lang="es-MX" dirty="0" smtClean="0"/>
              <a:t>El objetivo es que trabajen en el proyecto a lo largo del curso.</a:t>
            </a:r>
          </a:p>
          <a:p>
            <a:pPr marL="76200" indent="0">
              <a:buNone/>
            </a:pPr>
            <a:r>
              <a:rPr lang="es-MX" dirty="0" smtClean="0"/>
              <a:t>Conforme vayamos aprendiendo las herramientas, se recomienda las practiquen con sus propios datos.</a:t>
            </a:r>
          </a:p>
          <a:p>
            <a:pPr marL="76200" indent="0">
              <a:buNone/>
            </a:pPr>
            <a:r>
              <a:rPr lang="es-MX" dirty="0" smtClean="0"/>
              <a:t>Vayan formando sus equipos oportunamente.</a:t>
            </a:r>
            <a:endParaRPr lang="es-MX" dirty="0"/>
          </a:p>
        </p:txBody>
      </p:sp>
      <p:sp>
        <p:nvSpPr>
          <p:cNvPr id="238" name="Google Shape;238;p16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</a:t>
            </a:fld>
            <a:endParaRPr/>
          </a:p>
        </p:txBody>
      </p:sp>
      <p:grpSp>
        <p:nvGrpSpPr>
          <p:cNvPr id="239" name="Google Shape;239;p16"/>
          <p:cNvGrpSpPr/>
          <p:nvPr/>
        </p:nvGrpSpPr>
        <p:grpSpPr>
          <a:xfrm>
            <a:off x="282216" y="590918"/>
            <a:ext cx="369505" cy="369505"/>
            <a:chOff x="2594050" y="1631825"/>
            <a:chExt cx="439625" cy="439625"/>
          </a:xfrm>
        </p:grpSpPr>
        <p:sp>
          <p:nvSpPr>
            <p:cNvPr id="240" name="Google Shape;240;p16"/>
            <p:cNvSpPr/>
            <p:nvPr/>
          </p:nvSpPr>
          <p:spPr>
            <a:xfrm>
              <a:off x="2594050" y="1883300"/>
              <a:ext cx="188175" cy="188150"/>
            </a:xfrm>
            <a:custGeom>
              <a:avLst/>
              <a:gdLst/>
              <a:ahLst/>
              <a:cxnLst/>
              <a:rect l="0" t="0" r="0" b="0"/>
              <a:pathLst>
                <a:path w="7527" h="7526" fill="none" extrusionOk="0">
                  <a:moveTo>
                    <a:pt x="5992" y="0"/>
                  </a:moveTo>
                  <a:lnTo>
                    <a:pt x="537" y="6430"/>
                  </a:lnTo>
                  <a:lnTo>
                    <a:pt x="1" y="7526"/>
                  </a:lnTo>
                  <a:lnTo>
                    <a:pt x="1097" y="6990"/>
                  </a:lnTo>
                  <a:lnTo>
                    <a:pt x="7526" y="1534"/>
                  </a:lnTo>
                  <a:lnTo>
                    <a:pt x="5992" y="0"/>
                  </a:lnTo>
                  <a:close/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p16"/>
            <p:cNvSpPr/>
            <p:nvPr/>
          </p:nvSpPr>
          <p:spPr>
            <a:xfrm>
              <a:off x="2857700" y="1631825"/>
              <a:ext cx="175975" cy="176000"/>
            </a:xfrm>
            <a:custGeom>
              <a:avLst/>
              <a:gdLst/>
              <a:ahLst/>
              <a:cxnLst/>
              <a:rect l="0" t="0" r="0" b="0"/>
              <a:pathLst>
                <a:path w="7039" h="7040" fill="none" extrusionOk="0">
                  <a:moveTo>
                    <a:pt x="268" y="2704"/>
                  </a:moveTo>
                  <a:lnTo>
                    <a:pt x="4336" y="6771"/>
                  </a:lnTo>
                  <a:lnTo>
                    <a:pt x="4336" y="6771"/>
                  </a:lnTo>
                  <a:lnTo>
                    <a:pt x="4336" y="6771"/>
                  </a:lnTo>
                  <a:lnTo>
                    <a:pt x="4652" y="6917"/>
                  </a:lnTo>
                  <a:lnTo>
                    <a:pt x="4993" y="7015"/>
                  </a:lnTo>
                  <a:lnTo>
                    <a:pt x="5310" y="7039"/>
                  </a:lnTo>
                  <a:lnTo>
                    <a:pt x="5651" y="7039"/>
                  </a:lnTo>
                  <a:lnTo>
                    <a:pt x="5992" y="6966"/>
                  </a:lnTo>
                  <a:lnTo>
                    <a:pt x="6308" y="6844"/>
                  </a:lnTo>
                  <a:lnTo>
                    <a:pt x="6454" y="6747"/>
                  </a:lnTo>
                  <a:lnTo>
                    <a:pt x="6601" y="6674"/>
                  </a:lnTo>
                  <a:lnTo>
                    <a:pt x="6747" y="6552"/>
                  </a:lnTo>
                  <a:lnTo>
                    <a:pt x="6893" y="6430"/>
                  </a:lnTo>
                  <a:lnTo>
                    <a:pt x="6893" y="6430"/>
                  </a:lnTo>
                  <a:lnTo>
                    <a:pt x="6942" y="6357"/>
                  </a:lnTo>
                  <a:lnTo>
                    <a:pt x="7015" y="6260"/>
                  </a:lnTo>
                  <a:lnTo>
                    <a:pt x="7039" y="6138"/>
                  </a:lnTo>
                  <a:lnTo>
                    <a:pt x="7039" y="6041"/>
                  </a:lnTo>
                  <a:lnTo>
                    <a:pt x="7039" y="6041"/>
                  </a:lnTo>
                  <a:lnTo>
                    <a:pt x="7039" y="5943"/>
                  </a:lnTo>
                  <a:lnTo>
                    <a:pt x="7015" y="5846"/>
                  </a:lnTo>
                  <a:lnTo>
                    <a:pt x="6942" y="5748"/>
                  </a:lnTo>
                  <a:lnTo>
                    <a:pt x="6893" y="5651"/>
                  </a:lnTo>
                  <a:lnTo>
                    <a:pt x="1389" y="147"/>
                  </a:lnTo>
                  <a:lnTo>
                    <a:pt x="1389" y="147"/>
                  </a:lnTo>
                  <a:lnTo>
                    <a:pt x="1291" y="98"/>
                  </a:lnTo>
                  <a:lnTo>
                    <a:pt x="1194" y="25"/>
                  </a:lnTo>
                  <a:lnTo>
                    <a:pt x="1096" y="0"/>
                  </a:lnTo>
                  <a:lnTo>
                    <a:pt x="999" y="0"/>
                  </a:lnTo>
                  <a:lnTo>
                    <a:pt x="999" y="0"/>
                  </a:lnTo>
                  <a:lnTo>
                    <a:pt x="902" y="0"/>
                  </a:lnTo>
                  <a:lnTo>
                    <a:pt x="780" y="25"/>
                  </a:lnTo>
                  <a:lnTo>
                    <a:pt x="682" y="98"/>
                  </a:lnTo>
                  <a:lnTo>
                    <a:pt x="609" y="147"/>
                  </a:lnTo>
                  <a:lnTo>
                    <a:pt x="609" y="147"/>
                  </a:lnTo>
                  <a:lnTo>
                    <a:pt x="487" y="293"/>
                  </a:lnTo>
                  <a:lnTo>
                    <a:pt x="366" y="439"/>
                  </a:lnTo>
                  <a:lnTo>
                    <a:pt x="293" y="585"/>
                  </a:lnTo>
                  <a:lnTo>
                    <a:pt x="195" y="731"/>
                  </a:lnTo>
                  <a:lnTo>
                    <a:pt x="73" y="1048"/>
                  </a:lnTo>
                  <a:lnTo>
                    <a:pt x="0" y="1389"/>
                  </a:lnTo>
                  <a:lnTo>
                    <a:pt x="0" y="1730"/>
                  </a:lnTo>
                  <a:lnTo>
                    <a:pt x="25" y="2046"/>
                  </a:lnTo>
                  <a:lnTo>
                    <a:pt x="122" y="2387"/>
                  </a:lnTo>
                  <a:lnTo>
                    <a:pt x="268" y="2704"/>
                  </a:lnTo>
                  <a:lnTo>
                    <a:pt x="268" y="2704"/>
                  </a:lnTo>
                  <a:close/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242;p16"/>
            <p:cNvSpPr/>
            <p:nvPr/>
          </p:nvSpPr>
          <p:spPr>
            <a:xfrm>
              <a:off x="2662850" y="1699400"/>
              <a:ext cx="303250" cy="303250"/>
            </a:xfrm>
            <a:custGeom>
              <a:avLst/>
              <a:gdLst/>
              <a:ahLst/>
              <a:cxnLst/>
              <a:rect l="0" t="0" r="0" b="0"/>
              <a:pathLst>
                <a:path w="12130" h="12130" fill="none" extrusionOk="0">
                  <a:moveTo>
                    <a:pt x="8038" y="1"/>
                  </a:moveTo>
                  <a:lnTo>
                    <a:pt x="4872" y="3191"/>
                  </a:lnTo>
                  <a:lnTo>
                    <a:pt x="4872" y="3191"/>
                  </a:lnTo>
                  <a:lnTo>
                    <a:pt x="4628" y="3094"/>
                  </a:lnTo>
                  <a:lnTo>
                    <a:pt x="4385" y="2997"/>
                  </a:lnTo>
                  <a:lnTo>
                    <a:pt x="4092" y="2899"/>
                  </a:lnTo>
                  <a:lnTo>
                    <a:pt x="3800" y="2850"/>
                  </a:lnTo>
                  <a:lnTo>
                    <a:pt x="3484" y="2777"/>
                  </a:lnTo>
                  <a:lnTo>
                    <a:pt x="3167" y="2729"/>
                  </a:lnTo>
                  <a:lnTo>
                    <a:pt x="2850" y="2704"/>
                  </a:lnTo>
                  <a:lnTo>
                    <a:pt x="2534" y="2704"/>
                  </a:lnTo>
                  <a:lnTo>
                    <a:pt x="2534" y="2704"/>
                  </a:lnTo>
                  <a:lnTo>
                    <a:pt x="2241" y="2704"/>
                  </a:lnTo>
                  <a:lnTo>
                    <a:pt x="1949" y="2729"/>
                  </a:lnTo>
                  <a:lnTo>
                    <a:pt x="1633" y="2777"/>
                  </a:lnTo>
                  <a:lnTo>
                    <a:pt x="1316" y="2850"/>
                  </a:lnTo>
                  <a:lnTo>
                    <a:pt x="999" y="2972"/>
                  </a:lnTo>
                  <a:lnTo>
                    <a:pt x="707" y="3094"/>
                  </a:lnTo>
                  <a:lnTo>
                    <a:pt x="415" y="3289"/>
                  </a:lnTo>
                  <a:lnTo>
                    <a:pt x="147" y="3508"/>
                  </a:lnTo>
                  <a:lnTo>
                    <a:pt x="147" y="3508"/>
                  </a:lnTo>
                  <a:lnTo>
                    <a:pt x="74" y="3581"/>
                  </a:lnTo>
                  <a:lnTo>
                    <a:pt x="25" y="3678"/>
                  </a:lnTo>
                  <a:lnTo>
                    <a:pt x="1" y="3776"/>
                  </a:lnTo>
                  <a:lnTo>
                    <a:pt x="1" y="3898"/>
                  </a:lnTo>
                  <a:lnTo>
                    <a:pt x="1" y="3898"/>
                  </a:lnTo>
                  <a:lnTo>
                    <a:pt x="1" y="3995"/>
                  </a:lnTo>
                  <a:lnTo>
                    <a:pt x="25" y="4093"/>
                  </a:lnTo>
                  <a:lnTo>
                    <a:pt x="74" y="4190"/>
                  </a:lnTo>
                  <a:lnTo>
                    <a:pt x="147" y="4287"/>
                  </a:lnTo>
                  <a:lnTo>
                    <a:pt x="7843" y="11984"/>
                  </a:lnTo>
                  <a:lnTo>
                    <a:pt x="7843" y="11984"/>
                  </a:lnTo>
                  <a:lnTo>
                    <a:pt x="7941" y="12057"/>
                  </a:lnTo>
                  <a:lnTo>
                    <a:pt x="8038" y="12105"/>
                  </a:lnTo>
                  <a:lnTo>
                    <a:pt x="8135" y="12130"/>
                  </a:lnTo>
                  <a:lnTo>
                    <a:pt x="8233" y="12130"/>
                  </a:lnTo>
                  <a:lnTo>
                    <a:pt x="8233" y="12130"/>
                  </a:lnTo>
                  <a:lnTo>
                    <a:pt x="8355" y="12130"/>
                  </a:lnTo>
                  <a:lnTo>
                    <a:pt x="8452" y="12105"/>
                  </a:lnTo>
                  <a:lnTo>
                    <a:pt x="8549" y="12057"/>
                  </a:lnTo>
                  <a:lnTo>
                    <a:pt x="8622" y="11984"/>
                  </a:lnTo>
                  <a:lnTo>
                    <a:pt x="8622" y="11984"/>
                  </a:lnTo>
                  <a:lnTo>
                    <a:pt x="8842" y="11716"/>
                  </a:lnTo>
                  <a:lnTo>
                    <a:pt x="9036" y="11423"/>
                  </a:lnTo>
                  <a:lnTo>
                    <a:pt x="9158" y="11131"/>
                  </a:lnTo>
                  <a:lnTo>
                    <a:pt x="9280" y="10814"/>
                  </a:lnTo>
                  <a:lnTo>
                    <a:pt x="9353" y="10498"/>
                  </a:lnTo>
                  <a:lnTo>
                    <a:pt x="9402" y="10181"/>
                  </a:lnTo>
                  <a:lnTo>
                    <a:pt x="9426" y="9889"/>
                  </a:lnTo>
                  <a:lnTo>
                    <a:pt x="9426" y="9597"/>
                  </a:lnTo>
                  <a:lnTo>
                    <a:pt x="9426" y="9597"/>
                  </a:lnTo>
                  <a:lnTo>
                    <a:pt x="9426" y="9280"/>
                  </a:lnTo>
                  <a:lnTo>
                    <a:pt x="9402" y="8964"/>
                  </a:lnTo>
                  <a:lnTo>
                    <a:pt x="9353" y="8647"/>
                  </a:lnTo>
                  <a:lnTo>
                    <a:pt x="9280" y="8330"/>
                  </a:lnTo>
                  <a:lnTo>
                    <a:pt x="9231" y="8038"/>
                  </a:lnTo>
                  <a:lnTo>
                    <a:pt x="9134" y="7746"/>
                  </a:lnTo>
                  <a:lnTo>
                    <a:pt x="9036" y="7502"/>
                  </a:lnTo>
                  <a:lnTo>
                    <a:pt x="8939" y="7259"/>
                  </a:lnTo>
                  <a:lnTo>
                    <a:pt x="12130" y="4093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243;p16"/>
            <p:cNvSpPr/>
            <p:nvPr/>
          </p:nvSpPr>
          <p:spPr>
            <a:xfrm>
              <a:off x="2801675" y="1740825"/>
              <a:ext cx="49950" cy="49950"/>
            </a:xfrm>
            <a:custGeom>
              <a:avLst/>
              <a:gdLst/>
              <a:ahLst/>
              <a:cxnLst/>
              <a:rect l="0" t="0" r="0" b="0"/>
              <a:pathLst>
                <a:path w="1998" h="1998" fill="none" extrusionOk="0">
                  <a:moveTo>
                    <a:pt x="1" y="1997"/>
                  </a:moveTo>
                  <a:lnTo>
                    <a:pt x="1998" y="0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Recursos</a:t>
            </a:r>
            <a:endParaRPr lang="es-MX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 smtClean="0"/>
              <a:t>Los tutoriales de Python van a estar disponibles toda la clase</a:t>
            </a:r>
          </a:p>
          <a:p>
            <a:r>
              <a:rPr lang="es-MX" dirty="0" smtClean="0"/>
              <a:t>El machote para el reporte final ya esta en la pagina web</a:t>
            </a:r>
            <a:r>
              <a:rPr lang="es-MX" dirty="0" smtClean="0"/>
              <a:t>.</a:t>
            </a:r>
            <a:endParaRPr lang="es-MX" dirty="0" smtClean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6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81850899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14"/>
          <p:cNvSpPr txBox="1">
            <a:spLocks noGrp="1"/>
          </p:cNvSpPr>
          <p:nvPr>
            <p:ph type="ctrTitle"/>
          </p:nvPr>
        </p:nvSpPr>
        <p:spPr>
          <a:xfrm>
            <a:off x="463525" y="2871148"/>
            <a:ext cx="40944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dirty="0" smtClean="0"/>
              <a:t>Gobierno y Administración del Dato</a:t>
            </a:r>
            <a:endParaRPr lang="es-MX" dirty="0"/>
          </a:p>
        </p:txBody>
      </p:sp>
      <p:sp>
        <p:nvSpPr>
          <p:cNvPr id="222" name="Google Shape;222;p14"/>
          <p:cNvSpPr txBox="1">
            <a:spLocks noGrp="1"/>
          </p:cNvSpPr>
          <p:nvPr>
            <p:ph type="subTitle" idx="1"/>
          </p:nvPr>
        </p:nvSpPr>
        <p:spPr>
          <a:xfrm>
            <a:off x="463525" y="3975449"/>
            <a:ext cx="40944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1000"/>
              </a:spcAft>
              <a:buNone/>
            </a:pPr>
            <a:r>
              <a:rPr lang="es-MX" dirty="0" smtClean="0"/>
              <a:t>Tenemos que entender nuestra materia prima</a:t>
            </a:r>
            <a:endParaRPr lang="es-MX" dirty="0"/>
          </a:p>
        </p:txBody>
      </p:sp>
      <p:sp>
        <p:nvSpPr>
          <p:cNvPr id="223" name="Google Shape;223;p14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7</a:t>
            </a:fld>
            <a:endParaRPr/>
          </a:p>
        </p:txBody>
      </p:sp>
      <p:sp>
        <p:nvSpPr>
          <p:cNvPr id="224" name="Google Shape;224;p14"/>
          <p:cNvSpPr txBox="1"/>
          <p:nvPr/>
        </p:nvSpPr>
        <p:spPr>
          <a:xfrm>
            <a:off x="463525" y="0"/>
            <a:ext cx="2181600" cy="313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0" b="1" dirty="0">
                <a:solidFill>
                  <a:srgbClr val="3F5378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2</a:t>
            </a:r>
            <a:endParaRPr sz="3000" b="1" dirty="0">
              <a:solidFill>
                <a:srgbClr val="3F5378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</p:spTree>
    <p:extLst>
      <p:ext uri="{BB962C8B-B14F-4D97-AF65-F5344CB8AC3E}">
        <p14:creationId xmlns:p14="http://schemas.microsoft.com/office/powerpoint/2010/main" val="309026312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Temas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err="1" smtClean="0"/>
              <a:t>Ciclo</a:t>
            </a:r>
            <a:r>
              <a:rPr lang="en-US" dirty="0" smtClean="0"/>
              <a:t> de </a:t>
            </a:r>
            <a:r>
              <a:rPr lang="en-US" dirty="0" err="1" smtClean="0"/>
              <a:t>vida</a:t>
            </a:r>
            <a:r>
              <a:rPr lang="en-US" dirty="0" smtClean="0"/>
              <a:t> del </a:t>
            </a:r>
            <a:r>
              <a:rPr lang="en-US" dirty="0" err="1" smtClean="0"/>
              <a:t>Dato</a:t>
            </a:r>
            <a:endParaRPr lang="en-US" dirty="0" smtClean="0"/>
          </a:p>
          <a:p>
            <a:endParaRPr lang="en-US" sz="2100" dirty="0"/>
          </a:p>
          <a:p>
            <a:r>
              <a:rPr lang="en-US" sz="2100" dirty="0" err="1" smtClean="0"/>
              <a:t>Gobierno</a:t>
            </a:r>
            <a:r>
              <a:rPr lang="en-US" sz="2100" dirty="0" smtClean="0"/>
              <a:t> de </a:t>
            </a:r>
            <a:r>
              <a:rPr lang="en-US" sz="2100" dirty="0" err="1" smtClean="0"/>
              <a:t>Datos</a:t>
            </a:r>
            <a:endParaRPr lang="en-US" sz="2100" dirty="0" smtClean="0"/>
          </a:p>
          <a:p>
            <a:endParaRPr lang="en-US" sz="2100" dirty="0"/>
          </a:p>
        </p:txBody>
      </p:sp>
    </p:spTree>
    <p:extLst>
      <p:ext uri="{BB962C8B-B14F-4D97-AF65-F5344CB8AC3E}">
        <p14:creationId xmlns:p14="http://schemas.microsoft.com/office/powerpoint/2010/main" val="215722296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DB0E11-29D8-4FB2-8508-86872CFF9762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0" y="698294"/>
            <a:ext cx="5257800" cy="766762"/>
          </a:xfrm>
        </p:spPr>
        <p:txBody>
          <a:bodyPr/>
          <a:lstStyle/>
          <a:p>
            <a:r>
              <a:rPr lang="es-MX" dirty="0">
                <a:solidFill>
                  <a:schemeClr val="tx1"/>
                </a:solidFill>
              </a:rPr>
              <a:t>Ciclo de vida del dato</a:t>
            </a:r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1026" name="Picture 2" descr="http://assets.nydailynews.com/polopoly_fs/1.2667829.1465509915!/img/httpImage/image.jpg_gen/derivatives/article_750/nba.jpg">
            <a:extLst>
              <a:ext uri="{FF2B5EF4-FFF2-40B4-BE49-F238E27FC236}">
                <a16:creationId xmlns:a16="http://schemas.microsoft.com/office/drawing/2014/main" id="{2397E4E4-BCCB-4B69-BA14-416D62CA96D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78684" y="1656746"/>
            <a:ext cx="4667696" cy="30993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DAA2D7A0-6483-40B4-BEFC-F3E231C213F9}"/>
              </a:ext>
            </a:extLst>
          </p:cNvPr>
          <p:cNvSpPr txBox="1"/>
          <p:nvPr/>
        </p:nvSpPr>
        <p:spPr>
          <a:xfrm>
            <a:off x="2837847" y="1265001"/>
            <a:ext cx="354937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sz="2000" b="1" dirty="0"/>
              <a:t>Cuantos datos se generan?</a:t>
            </a:r>
            <a:endParaRPr lang="en-US" sz="2000" b="1" dirty="0"/>
          </a:p>
        </p:txBody>
      </p:sp>
    </p:spTree>
    <p:extLst>
      <p:ext uri="{BB962C8B-B14F-4D97-AF65-F5344CB8AC3E}">
        <p14:creationId xmlns:p14="http://schemas.microsoft.com/office/powerpoint/2010/main" val="91436775"/>
      </p:ext>
    </p:extLst>
  </p:cSld>
  <p:clrMapOvr>
    <a:masterClrMapping/>
  </p:clrMapOvr>
</p:sld>
</file>

<file path=ppt/theme/theme1.xml><?xml version="1.0" encoding="utf-8"?>
<a:theme xmlns:a="http://schemas.openxmlformats.org/drawingml/2006/main" name="Salerio template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Retrospect">
  <a:themeElements>
    <a:clrScheme name="Retrospect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Retrospect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2922</TotalTime>
  <Words>716</Words>
  <Application>Microsoft Office PowerPoint</Application>
  <PresentationFormat>Presentación en pantalla (16:9)</PresentationFormat>
  <Paragraphs>179</Paragraphs>
  <Slides>47</Slides>
  <Notes>6</Notes>
  <HiddenSlides>0</HiddenSlides>
  <MMClips>0</MMClips>
  <ScaleCrop>false</ScaleCrop>
  <HeadingPairs>
    <vt:vector size="6" baseType="variant">
      <vt:variant>
        <vt:lpstr>Fuentes usadas</vt:lpstr>
      </vt:variant>
      <vt:variant>
        <vt:i4>6</vt:i4>
      </vt:variant>
      <vt:variant>
        <vt:lpstr>Tema</vt:lpstr>
      </vt:variant>
      <vt:variant>
        <vt:i4>2</vt:i4>
      </vt:variant>
      <vt:variant>
        <vt:lpstr>Títulos de diapositiva</vt:lpstr>
      </vt:variant>
      <vt:variant>
        <vt:i4>47</vt:i4>
      </vt:variant>
    </vt:vector>
  </HeadingPairs>
  <TitlesOfParts>
    <vt:vector size="55" baseType="lpstr">
      <vt:lpstr>Arial</vt:lpstr>
      <vt:lpstr>Arvo</vt:lpstr>
      <vt:lpstr>Calibri Light</vt:lpstr>
      <vt:lpstr>Roboto Condensed</vt:lpstr>
      <vt:lpstr>Calibri</vt:lpstr>
      <vt:lpstr>Roboto Condensed Light</vt:lpstr>
      <vt:lpstr>Salerio template</vt:lpstr>
      <vt:lpstr>Retrospect</vt:lpstr>
      <vt:lpstr>Introducción a la Ciencia de Datos</vt:lpstr>
      <vt:lpstr>Noticias del día</vt:lpstr>
      <vt:lpstr>Presentación de PowerPoint</vt:lpstr>
      <vt:lpstr>Anuncios parroquiales</vt:lpstr>
      <vt:lpstr>Proyecto Final</vt:lpstr>
      <vt:lpstr>Recursos</vt:lpstr>
      <vt:lpstr>Gobierno y Administración del Dato</vt:lpstr>
      <vt:lpstr>Temas</vt:lpstr>
      <vt:lpstr>Ciclo de vida del dato</vt:lpstr>
      <vt:lpstr>Presentación de PowerPoint</vt:lpstr>
      <vt:lpstr>Presentación de PowerPoint</vt:lpstr>
      <vt:lpstr>Presentación de PowerPoint</vt:lpstr>
      <vt:lpstr>Ciclo de vida del dato</vt:lpstr>
      <vt:lpstr>En que momento se destruye el dato?</vt:lpstr>
      <vt:lpstr>En que momento se destruye el dato?</vt:lpstr>
      <vt:lpstr>¿Cuánto tiempo dura el dato?</vt:lpstr>
      <vt:lpstr>Cuánto tiempo dura el dato?</vt:lpstr>
      <vt:lpstr>Como se va a modificar el dato?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Ciclo de vida del dato</vt:lpstr>
      <vt:lpstr>Gobierno de Datos (Data Governance)</vt:lpstr>
      <vt:lpstr>Gobierno de datos</vt:lpstr>
      <vt:lpstr>Gobierno de Datos</vt:lpstr>
      <vt:lpstr>Presentación de PowerPoint</vt:lpstr>
      <vt:lpstr>Presentación de PowerPoint</vt:lpstr>
      <vt:lpstr>Presentación de PowerPoint</vt:lpstr>
      <vt:lpstr>Que es Big Data y como se relaciona con la Nube</vt:lpstr>
      <vt:lpstr>Presentación de PowerPoint</vt:lpstr>
      <vt:lpstr>Presentación de PowerPoint</vt:lpstr>
      <vt:lpstr>Big Data</vt:lpstr>
      <vt:lpstr>Big Data</vt:lpstr>
      <vt:lpstr>Big Data</vt:lpstr>
      <vt:lpstr>Hadoop</vt:lpstr>
      <vt:lpstr>Big Data</vt:lpstr>
      <vt:lpstr>Big Data</vt:lpstr>
      <vt:lpstr>Características de Big Data</vt:lpstr>
      <vt:lpstr>Características de Big Data</vt:lpstr>
      <vt:lpstr>Presentación de PowerPoint</vt:lpstr>
      <vt:lpstr>Cloud Computing</vt:lpstr>
      <vt:lpstr>Cloud and Data</vt:lpstr>
      <vt:lpstr>Gartner Diagram</vt:lpstr>
      <vt:lpstr>Ventajas de la nube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THIS IS YOUR PRESENTATION TITLE</dc:title>
  <dc:creator>Leon Felipe Palafox Novack</dc:creator>
  <cp:lastModifiedBy>Leon Felipe Palafox Novack</cp:lastModifiedBy>
  <cp:revision>23</cp:revision>
  <dcterms:modified xsi:type="dcterms:W3CDTF">2018-10-30T00:39:54Z</dcterms:modified>
</cp:coreProperties>
</file>